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8" r:id="rId2"/>
    <p:sldId id="260" r:id="rId3"/>
    <p:sldId id="261" r:id="rId4"/>
    <p:sldId id="270" r:id="rId5"/>
    <p:sldId id="271" r:id="rId6"/>
    <p:sldId id="272" r:id="rId7"/>
    <p:sldId id="273" r:id="rId8"/>
    <p:sldId id="262" r:id="rId9"/>
    <p:sldId id="264" r:id="rId10"/>
    <p:sldId id="265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</p:sldIdLst>
  <p:sldSz cx="12192000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21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60"/>
  </p:normalViewPr>
  <p:slideViewPr>
    <p:cSldViewPr snapToGrid="0">
      <p:cViewPr>
        <p:scale>
          <a:sx n="60" d="100"/>
          <a:sy n="60" d="100"/>
        </p:scale>
        <p:origin x="-258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280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362308-C3F3-4234-9443-4C97857DD19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8BB789FE-095F-4D67-98B4-41CE246F7F04}">
      <dgm:prSet phldrT="[Metin]"/>
      <dgm:spPr/>
      <dgm:t>
        <a:bodyPr/>
        <a:lstStyle/>
        <a:p>
          <a:r>
            <a:rPr lang="tr-TR" b="0" i="0" dirty="0" smtClean="0"/>
            <a:t>BİLİŞİM TEKNOLOJİLERİ</a:t>
          </a:r>
        </a:p>
      </dgm:t>
    </dgm:pt>
    <dgm:pt modelId="{E848BED4-83A5-4A85-A28E-533E356CB355}" type="parTrans" cxnId="{6198A941-F61D-4C81-8BD8-9BF2062BCE97}">
      <dgm:prSet/>
      <dgm:spPr/>
      <dgm:t>
        <a:bodyPr/>
        <a:lstStyle/>
        <a:p>
          <a:endParaRPr lang="tr-TR"/>
        </a:p>
      </dgm:t>
    </dgm:pt>
    <dgm:pt modelId="{3D97EDF5-6DAF-416F-A510-C2DD29391F22}" type="sibTrans" cxnId="{6198A941-F61D-4C81-8BD8-9BF2062BCE97}">
      <dgm:prSet/>
      <dgm:spPr/>
      <dgm:t>
        <a:bodyPr/>
        <a:lstStyle/>
        <a:p>
          <a:endParaRPr lang="tr-TR"/>
        </a:p>
      </dgm:t>
    </dgm:pt>
    <dgm:pt modelId="{03FAE166-F39F-479A-BE7F-2133F4C16349}">
      <dgm:prSet phldrT="[Metin]"/>
      <dgm:spPr/>
      <dgm:t>
        <a:bodyPr/>
        <a:lstStyle/>
        <a:p>
          <a:r>
            <a:rPr lang="tr-TR" b="0" i="0" dirty="0" smtClean="0"/>
            <a:t>1. Bilişim Teknolojilerinin Günlük Yaşamdaki Önemi</a:t>
          </a:r>
          <a:endParaRPr lang="tr-TR" dirty="0"/>
        </a:p>
      </dgm:t>
    </dgm:pt>
    <dgm:pt modelId="{068DC3BB-76C9-431E-AD25-DC256113510A}" type="parTrans" cxnId="{20A4AA07-5E21-4F00-A154-AF7E7E6AD062}">
      <dgm:prSet/>
      <dgm:spPr/>
      <dgm:t>
        <a:bodyPr/>
        <a:lstStyle/>
        <a:p>
          <a:endParaRPr lang="tr-TR"/>
        </a:p>
      </dgm:t>
    </dgm:pt>
    <dgm:pt modelId="{5395CC1D-7136-4E23-874D-8E2D2B185683}" type="sibTrans" cxnId="{20A4AA07-5E21-4F00-A154-AF7E7E6AD062}">
      <dgm:prSet/>
      <dgm:spPr/>
      <dgm:t>
        <a:bodyPr/>
        <a:lstStyle/>
        <a:p>
          <a:endParaRPr lang="tr-TR"/>
        </a:p>
      </dgm:t>
    </dgm:pt>
    <dgm:pt modelId="{D0B1D352-79A8-47B7-AED9-D45F71C19452}">
      <dgm:prSet phldrT="[Metin]"/>
      <dgm:spPr/>
      <dgm:t>
        <a:bodyPr/>
        <a:lstStyle/>
        <a:p>
          <a:r>
            <a:rPr lang="tr-TR" b="0" i="0" dirty="0" smtClean="0"/>
            <a:t>ETİK VE GÜVENLİK</a:t>
          </a:r>
          <a:endParaRPr lang="tr-TR" dirty="0"/>
        </a:p>
      </dgm:t>
    </dgm:pt>
    <dgm:pt modelId="{F5A8691A-865C-4726-B138-5A3B7D790999}" type="parTrans" cxnId="{90CF1A06-3D3F-4003-8510-3DFDD4A8305B}">
      <dgm:prSet/>
      <dgm:spPr/>
      <dgm:t>
        <a:bodyPr/>
        <a:lstStyle/>
        <a:p>
          <a:endParaRPr lang="tr-TR"/>
        </a:p>
      </dgm:t>
    </dgm:pt>
    <dgm:pt modelId="{038A2784-3F4A-4CD6-B3BE-C2AC4C991905}" type="sibTrans" cxnId="{90CF1A06-3D3F-4003-8510-3DFDD4A8305B}">
      <dgm:prSet/>
      <dgm:spPr/>
      <dgm:t>
        <a:bodyPr/>
        <a:lstStyle/>
        <a:p>
          <a:endParaRPr lang="tr-TR"/>
        </a:p>
      </dgm:t>
    </dgm:pt>
    <dgm:pt modelId="{4743D346-A3DB-467D-A7DB-F9AAF453745D}">
      <dgm:prSet phldrT="[Metin]"/>
      <dgm:spPr/>
      <dgm:t>
        <a:bodyPr/>
        <a:lstStyle/>
        <a:p>
          <a:r>
            <a:rPr lang="tr-TR" b="0" i="0" dirty="0" smtClean="0"/>
            <a:t>1. Etik Değerler</a:t>
          </a:r>
          <a:endParaRPr lang="tr-TR" dirty="0"/>
        </a:p>
      </dgm:t>
    </dgm:pt>
    <dgm:pt modelId="{A730F236-58C0-484C-9EC6-55117A328900}" type="parTrans" cxnId="{3A0BF2AD-730F-4ED1-99FA-C29B0AB7BDAF}">
      <dgm:prSet/>
      <dgm:spPr/>
      <dgm:t>
        <a:bodyPr/>
        <a:lstStyle/>
        <a:p>
          <a:endParaRPr lang="tr-TR"/>
        </a:p>
      </dgm:t>
    </dgm:pt>
    <dgm:pt modelId="{91D46463-DB9E-49A0-9CD0-4C2E6F6FA187}" type="sibTrans" cxnId="{3A0BF2AD-730F-4ED1-99FA-C29B0AB7BDAF}">
      <dgm:prSet/>
      <dgm:spPr/>
      <dgm:t>
        <a:bodyPr/>
        <a:lstStyle/>
        <a:p>
          <a:endParaRPr lang="tr-TR"/>
        </a:p>
      </dgm:t>
    </dgm:pt>
    <dgm:pt modelId="{5F7B1473-F601-41B7-9701-5C076DA04BA3}">
      <dgm:prSet phldrT="[Metin]"/>
      <dgm:spPr/>
      <dgm:t>
        <a:bodyPr/>
        <a:lstStyle/>
        <a:p>
          <a:r>
            <a:rPr lang="tr-TR" b="0" i="0" dirty="0" smtClean="0"/>
            <a:t>İLETİŞİM, ARAŞTIRMA VE İŞ BİRLİĞİ</a:t>
          </a:r>
          <a:endParaRPr lang="tr-TR" dirty="0"/>
        </a:p>
      </dgm:t>
    </dgm:pt>
    <dgm:pt modelId="{A5DB9DDB-A4A0-4D8A-8C7C-9217EF730462}" type="parTrans" cxnId="{86B412F8-3B0E-46C3-9207-E0682941F8BB}">
      <dgm:prSet/>
      <dgm:spPr/>
      <dgm:t>
        <a:bodyPr/>
        <a:lstStyle/>
        <a:p>
          <a:endParaRPr lang="tr-TR"/>
        </a:p>
      </dgm:t>
    </dgm:pt>
    <dgm:pt modelId="{8CEFF9DE-F413-4A20-A33B-66E28203A096}" type="sibTrans" cxnId="{86B412F8-3B0E-46C3-9207-E0682941F8BB}">
      <dgm:prSet/>
      <dgm:spPr/>
      <dgm:t>
        <a:bodyPr/>
        <a:lstStyle/>
        <a:p>
          <a:endParaRPr lang="tr-TR"/>
        </a:p>
      </dgm:t>
    </dgm:pt>
    <dgm:pt modelId="{2DC10960-08D7-4DD6-BAF6-FA938EA8D4F8}">
      <dgm:prSet phldrT="[Metin]"/>
      <dgm:spPr/>
      <dgm:t>
        <a:bodyPr/>
        <a:lstStyle/>
        <a:p>
          <a:r>
            <a:rPr lang="tr-TR" b="0" i="0" dirty="0" smtClean="0"/>
            <a:t>1. Bilgisayar Ağları</a:t>
          </a:r>
          <a:endParaRPr lang="tr-TR" dirty="0"/>
        </a:p>
      </dgm:t>
    </dgm:pt>
    <dgm:pt modelId="{A10B6E0F-8AF2-4CD3-BADA-3B50BB103864}" type="parTrans" cxnId="{143B3AA9-0921-4C27-A0AC-30FE95DCDAEE}">
      <dgm:prSet/>
      <dgm:spPr/>
      <dgm:t>
        <a:bodyPr/>
        <a:lstStyle/>
        <a:p>
          <a:endParaRPr lang="tr-TR"/>
        </a:p>
      </dgm:t>
    </dgm:pt>
    <dgm:pt modelId="{02A5F246-80C8-4FF6-94C8-D4CAE67767A9}" type="sibTrans" cxnId="{143B3AA9-0921-4C27-A0AC-30FE95DCDAEE}">
      <dgm:prSet/>
      <dgm:spPr/>
      <dgm:t>
        <a:bodyPr/>
        <a:lstStyle/>
        <a:p>
          <a:endParaRPr lang="tr-TR"/>
        </a:p>
      </dgm:t>
    </dgm:pt>
    <dgm:pt modelId="{C4B2CF26-05E0-442C-885C-C31E9EB905C5}">
      <dgm:prSet phldrT="[Metin]"/>
      <dgm:spPr/>
      <dgm:t>
        <a:bodyPr/>
        <a:lstStyle/>
        <a:p>
          <a:r>
            <a:rPr lang="tr-TR" b="0" i="0" dirty="0" smtClean="0"/>
            <a:t>ÜRÜN OLUŞTURMA</a:t>
          </a:r>
          <a:endParaRPr lang="tr-TR" dirty="0"/>
        </a:p>
      </dgm:t>
    </dgm:pt>
    <dgm:pt modelId="{8AF073BA-1A4A-4998-9409-B6AC5C2B5C7A}" type="parTrans" cxnId="{10AD6DDE-D0DE-4BDC-9DC7-0CCFA32F724B}">
      <dgm:prSet/>
      <dgm:spPr/>
      <dgm:t>
        <a:bodyPr/>
        <a:lstStyle/>
        <a:p>
          <a:endParaRPr lang="tr-TR"/>
        </a:p>
      </dgm:t>
    </dgm:pt>
    <dgm:pt modelId="{06BC46B5-4B1A-41CF-891B-623F2D5CAE0E}" type="sibTrans" cxnId="{10AD6DDE-D0DE-4BDC-9DC7-0CCFA32F724B}">
      <dgm:prSet/>
      <dgm:spPr/>
      <dgm:t>
        <a:bodyPr/>
        <a:lstStyle/>
        <a:p>
          <a:endParaRPr lang="tr-TR"/>
        </a:p>
      </dgm:t>
    </dgm:pt>
    <dgm:pt modelId="{E54C03B7-64BE-435D-8AC5-C826A04A8F4C}">
      <dgm:prSet phldrT="[Metin]"/>
      <dgm:spPr/>
      <dgm:t>
        <a:bodyPr/>
        <a:lstStyle/>
        <a:p>
          <a:r>
            <a:rPr lang="tr-TR" b="0" i="0" dirty="0" smtClean="0"/>
            <a:t>PROBLEM ÇÖZME VE PROGRAMLAMA</a:t>
          </a:r>
        </a:p>
      </dgm:t>
    </dgm:pt>
    <dgm:pt modelId="{86F548D3-BBF1-4526-B833-F592395CA32D}" type="parTrans" cxnId="{383FFDEB-33FD-4CB9-A80C-C590FE764009}">
      <dgm:prSet/>
      <dgm:spPr/>
      <dgm:t>
        <a:bodyPr/>
        <a:lstStyle/>
        <a:p>
          <a:endParaRPr lang="tr-TR"/>
        </a:p>
      </dgm:t>
    </dgm:pt>
    <dgm:pt modelId="{0818B88B-40D1-4C7D-875C-539DBC6CC6B7}" type="sibTrans" cxnId="{383FFDEB-33FD-4CB9-A80C-C590FE764009}">
      <dgm:prSet/>
      <dgm:spPr/>
      <dgm:t>
        <a:bodyPr/>
        <a:lstStyle/>
        <a:p>
          <a:endParaRPr lang="tr-TR"/>
        </a:p>
      </dgm:t>
    </dgm:pt>
    <dgm:pt modelId="{01D8B68A-304E-4272-938F-7214AEE326CC}">
      <dgm:prSet phldrT="[Metin]"/>
      <dgm:spPr/>
      <dgm:t>
        <a:bodyPr/>
        <a:lstStyle/>
        <a:p>
          <a:r>
            <a:rPr lang="tr-TR" b="0" i="0" dirty="0" smtClean="0"/>
            <a:t>1. Görsel İşleme Programları</a:t>
          </a:r>
          <a:endParaRPr lang="tr-TR" dirty="0"/>
        </a:p>
      </dgm:t>
    </dgm:pt>
    <dgm:pt modelId="{CD34C8CF-ACDA-4983-BA33-9EAACE75CE07}" type="parTrans" cxnId="{8E1546F1-6307-4E57-88D0-17D2F2B253DF}">
      <dgm:prSet/>
      <dgm:spPr/>
      <dgm:t>
        <a:bodyPr/>
        <a:lstStyle/>
        <a:p>
          <a:endParaRPr lang="tr-TR"/>
        </a:p>
      </dgm:t>
    </dgm:pt>
    <dgm:pt modelId="{F0FC2489-0AF9-45A7-909F-0373DBA7DDCE}" type="sibTrans" cxnId="{8E1546F1-6307-4E57-88D0-17D2F2B253DF}">
      <dgm:prSet/>
      <dgm:spPr/>
      <dgm:t>
        <a:bodyPr/>
        <a:lstStyle/>
        <a:p>
          <a:endParaRPr lang="tr-TR"/>
        </a:p>
      </dgm:t>
    </dgm:pt>
    <dgm:pt modelId="{862517E5-A0C5-4F61-9155-AB93682419FA}">
      <dgm:prSet phldrT="[Metin]"/>
      <dgm:spPr/>
      <dgm:t>
        <a:bodyPr/>
        <a:lstStyle/>
        <a:p>
          <a:r>
            <a:rPr lang="tr-TR" b="0" i="0" dirty="0" smtClean="0"/>
            <a:t>1. Problem Çözme Kavramları ve Yaklaşımları</a:t>
          </a:r>
        </a:p>
      </dgm:t>
    </dgm:pt>
    <dgm:pt modelId="{EBF7449A-3FAA-478C-B1D6-74CB63C643B3}" type="parTrans" cxnId="{F4C5F787-F30F-4A19-A199-C449B83AB8DA}">
      <dgm:prSet/>
      <dgm:spPr/>
      <dgm:t>
        <a:bodyPr/>
        <a:lstStyle/>
        <a:p>
          <a:endParaRPr lang="tr-TR"/>
        </a:p>
      </dgm:t>
    </dgm:pt>
    <dgm:pt modelId="{8E571691-82CA-4A48-B879-BB5FAE856AE2}" type="sibTrans" cxnId="{F4C5F787-F30F-4A19-A199-C449B83AB8DA}">
      <dgm:prSet/>
      <dgm:spPr/>
      <dgm:t>
        <a:bodyPr/>
        <a:lstStyle/>
        <a:p>
          <a:endParaRPr lang="tr-TR"/>
        </a:p>
      </dgm:t>
    </dgm:pt>
    <dgm:pt modelId="{563FCAAD-C37E-4F18-B95A-38D199771FED}">
      <dgm:prSet/>
      <dgm:spPr/>
      <dgm:t>
        <a:bodyPr/>
        <a:lstStyle/>
        <a:p>
          <a:r>
            <a:rPr lang="tr-TR" b="0" i="0" dirty="0" smtClean="0"/>
            <a:t>2. Bilgisayar Sistemleri</a:t>
          </a:r>
          <a:endParaRPr lang="tr-TR" b="0" i="0" dirty="0"/>
        </a:p>
      </dgm:t>
    </dgm:pt>
    <dgm:pt modelId="{C00A62E0-4FFB-4465-A207-21EE6C448662}" type="parTrans" cxnId="{762F9DD9-996E-4137-AE73-0F25FD10FA97}">
      <dgm:prSet/>
      <dgm:spPr/>
      <dgm:t>
        <a:bodyPr/>
        <a:lstStyle/>
        <a:p>
          <a:endParaRPr lang="tr-TR"/>
        </a:p>
      </dgm:t>
    </dgm:pt>
    <dgm:pt modelId="{7C300FBE-279A-4A1D-ADA9-14BDB469BBCA}" type="sibTrans" cxnId="{762F9DD9-996E-4137-AE73-0F25FD10FA97}">
      <dgm:prSet/>
      <dgm:spPr/>
      <dgm:t>
        <a:bodyPr/>
        <a:lstStyle/>
        <a:p>
          <a:endParaRPr lang="tr-TR"/>
        </a:p>
      </dgm:t>
    </dgm:pt>
    <dgm:pt modelId="{502C99C6-7A08-4415-AB3C-CA2E6D1EC6D0}">
      <dgm:prSet/>
      <dgm:spPr/>
      <dgm:t>
        <a:bodyPr/>
        <a:lstStyle/>
        <a:p>
          <a:r>
            <a:rPr lang="tr-TR" b="0" i="0" dirty="0" smtClean="0"/>
            <a:t>3. Dosya Yönetimi</a:t>
          </a:r>
          <a:endParaRPr lang="tr-TR" b="0" i="0" dirty="0"/>
        </a:p>
      </dgm:t>
    </dgm:pt>
    <dgm:pt modelId="{A2693241-5ACE-46F4-8F41-1477D301085F}" type="parTrans" cxnId="{0CBBA724-6830-4B6D-87FD-E4B17C44920B}">
      <dgm:prSet/>
      <dgm:spPr/>
      <dgm:t>
        <a:bodyPr/>
        <a:lstStyle/>
        <a:p>
          <a:endParaRPr lang="tr-TR"/>
        </a:p>
      </dgm:t>
    </dgm:pt>
    <dgm:pt modelId="{D824E561-9DE6-42CA-87E0-715D185A0660}" type="sibTrans" cxnId="{0CBBA724-6830-4B6D-87FD-E4B17C44920B}">
      <dgm:prSet/>
      <dgm:spPr/>
      <dgm:t>
        <a:bodyPr/>
        <a:lstStyle/>
        <a:p>
          <a:endParaRPr lang="tr-TR"/>
        </a:p>
      </dgm:t>
    </dgm:pt>
    <dgm:pt modelId="{3AFA6794-4533-4AAE-B756-119305831024}">
      <dgm:prSet/>
      <dgm:spPr/>
      <dgm:t>
        <a:bodyPr/>
        <a:lstStyle/>
        <a:p>
          <a:r>
            <a:rPr lang="tr-TR" b="0" i="0" smtClean="0"/>
            <a:t>2. Dijital Vatandaşlık</a:t>
          </a:r>
          <a:endParaRPr lang="tr-TR" b="0" i="0"/>
        </a:p>
      </dgm:t>
    </dgm:pt>
    <dgm:pt modelId="{3174EF9A-5A02-4B80-AABA-3AF9C066B23E}" type="parTrans" cxnId="{D07475B5-BD97-4F36-B628-A926B6A83C62}">
      <dgm:prSet/>
      <dgm:spPr/>
      <dgm:t>
        <a:bodyPr/>
        <a:lstStyle/>
        <a:p>
          <a:endParaRPr lang="tr-TR"/>
        </a:p>
      </dgm:t>
    </dgm:pt>
    <dgm:pt modelId="{5E6A2790-F8FB-4333-8E48-3778EA805FEC}" type="sibTrans" cxnId="{D07475B5-BD97-4F36-B628-A926B6A83C62}">
      <dgm:prSet/>
      <dgm:spPr/>
      <dgm:t>
        <a:bodyPr/>
        <a:lstStyle/>
        <a:p>
          <a:endParaRPr lang="tr-TR"/>
        </a:p>
      </dgm:t>
    </dgm:pt>
    <dgm:pt modelId="{194E1606-F60C-4F26-9D52-CAEE0B97039B}">
      <dgm:prSet/>
      <dgm:spPr/>
      <dgm:t>
        <a:bodyPr/>
        <a:lstStyle/>
        <a:p>
          <a:r>
            <a:rPr lang="tr-TR" b="0" i="0" dirty="0" smtClean="0"/>
            <a:t>3. Gizlilik ve Güvenlik</a:t>
          </a:r>
          <a:endParaRPr lang="tr-TR" b="0" i="0" dirty="0"/>
        </a:p>
      </dgm:t>
    </dgm:pt>
    <dgm:pt modelId="{CD5A52B5-BB84-438E-AD2D-12195589E553}" type="parTrans" cxnId="{6E713191-F729-4B48-9B54-A8EBB3C76003}">
      <dgm:prSet/>
      <dgm:spPr/>
      <dgm:t>
        <a:bodyPr/>
        <a:lstStyle/>
        <a:p>
          <a:endParaRPr lang="tr-TR"/>
        </a:p>
      </dgm:t>
    </dgm:pt>
    <dgm:pt modelId="{516092E8-B08C-40F6-BFFF-4424B6FECEA3}" type="sibTrans" cxnId="{6E713191-F729-4B48-9B54-A8EBB3C76003}">
      <dgm:prSet/>
      <dgm:spPr/>
      <dgm:t>
        <a:bodyPr/>
        <a:lstStyle/>
        <a:p>
          <a:endParaRPr lang="tr-TR"/>
        </a:p>
      </dgm:t>
    </dgm:pt>
    <dgm:pt modelId="{6B526A33-390F-4F50-AB8D-C7EF000E9F56}">
      <dgm:prSet/>
      <dgm:spPr/>
      <dgm:t>
        <a:bodyPr/>
        <a:lstStyle/>
        <a:p>
          <a:r>
            <a:rPr lang="tr-TR" b="0" i="0" dirty="0" smtClean="0"/>
            <a:t>2. Araştırma</a:t>
          </a:r>
          <a:endParaRPr lang="tr-TR" b="0" i="0" dirty="0"/>
        </a:p>
      </dgm:t>
    </dgm:pt>
    <dgm:pt modelId="{607CAFD1-3AC8-4818-8DE8-E4A8D197F1ED}" type="parTrans" cxnId="{40D78741-5AB1-48EA-8E51-65777EA28217}">
      <dgm:prSet/>
      <dgm:spPr/>
      <dgm:t>
        <a:bodyPr/>
        <a:lstStyle/>
        <a:p>
          <a:endParaRPr lang="tr-TR"/>
        </a:p>
      </dgm:t>
    </dgm:pt>
    <dgm:pt modelId="{2C00CFBF-0F8F-40BA-B821-CAEE560A0AC2}" type="sibTrans" cxnId="{40D78741-5AB1-48EA-8E51-65777EA28217}">
      <dgm:prSet/>
      <dgm:spPr/>
      <dgm:t>
        <a:bodyPr/>
        <a:lstStyle/>
        <a:p>
          <a:endParaRPr lang="tr-TR"/>
        </a:p>
      </dgm:t>
    </dgm:pt>
    <dgm:pt modelId="{555FAFBE-BC44-4AE4-BB41-D8A8385C6A9C}">
      <dgm:prSet/>
      <dgm:spPr/>
      <dgm:t>
        <a:bodyPr/>
        <a:lstStyle/>
        <a:p>
          <a:r>
            <a:rPr lang="tr-TR" b="0" i="0" dirty="0" smtClean="0"/>
            <a:t>3. İletişim Teknolojileri ve İş Birliği</a:t>
          </a:r>
          <a:endParaRPr lang="tr-TR" b="0" i="0" dirty="0"/>
        </a:p>
      </dgm:t>
    </dgm:pt>
    <dgm:pt modelId="{81A1F814-3512-4149-80BD-C4830AFC3531}" type="parTrans" cxnId="{E335CC1B-9FE8-4A73-8692-A17A6F4AC0D8}">
      <dgm:prSet/>
      <dgm:spPr/>
      <dgm:t>
        <a:bodyPr/>
        <a:lstStyle/>
        <a:p>
          <a:endParaRPr lang="tr-TR"/>
        </a:p>
      </dgm:t>
    </dgm:pt>
    <dgm:pt modelId="{6A8A0801-F2EB-4B4C-8A41-B6C1B072FCA3}" type="sibTrans" cxnId="{E335CC1B-9FE8-4A73-8692-A17A6F4AC0D8}">
      <dgm:prSet/>
      <dgm:spPr/>
      <dgm:t>
        <a:bodyPr/>
        <a:lstStyle/>
        <a:p>
          <a:endParaRPr lang="tr-TR"/>
        </a:p>
      </dgm:t>
    </dgm:pt>
    <dgm:pt modelId="{7DE13883-9959-4A26-8CA6-93697FB0D05B}">
      <dgm:prSet/>
      <dgm:spPr/>
      <dgm:t>
        <a:bodyPr/>
        <a:lstStyle/>
        <a:p>
          <a:r>
            <a:rPr lang="tr-TR" b="0" i="0" smtClean="0"/>
            <a:t>2. Kelime İşlemci Programları</a:t>
          </a:r>
          <a:endParaRPr lang="tr-TR" b="0" i="0"/>
        </a:p>
      </dgm:t>
    </dgm:pt>
    <dgm:pt modelId="{E1040A81-9764-43E7-88A8-9AD1D368B667}" type="parTrans" cxnId="{ED0BAB95-2621-48E2-A688-9C461A28FE27}">
      <dgm:prSet/>
      <dgm:spPr/>
      <dgm:t>
        <a:bodyPr/>
        <a:lstStyle/>
        <a:p>
          <a:endParaRPr lang="tr-TR"/>
        </a:p>
      </dgm:t>
    </dgm:pt>
    <dgm:pt modelId="{67A2BCD7-8B87-4AF4-B62D-211EC330B402}" type="sibTrans" cxnId="{ED0BAB95-2621-48E2-A688-9C461A28FE27}">
      <dgm:prSet/>
      <dgm:spPr/>
      <dgm:t>
        <a:bodyPr/>
        <a:lstStyle/>
        <a:p>
          <a:endParaRPr lang="tr-TR"/>
        </a:p>
      </dgm:t>
    </dgm:pt>
    <dgm:pt modelId="{D906ED69-E284-45AD-B9E7-F01E59FF812F}">
      <dgm:prSet/>
      <dgm:spPr/>
      <dgm:t>
        <a:bodyPr/>
        <a:lstStyle/>
        <a:p>
          <a:r>
            <a:rPr lang="tr-TR" b="0" i="0" smtClean="0"/>
            <a:t>3. Sunu Programları</a:t>
          </a:r>
          <a:endParaRPr lang="tr-TR" b="0" i="0"/>
        </a:p>
      </dgm:t>
    </dgm:pt>
    <dgm:pt modelId="{14967BFE-1370-4C88-B735-C7F041DC06FE}" type="parTrans" cxnId="{90856D26-894F-49B0-B0A1-9B02192FEECC}">
      <dgm:prSet/>
      <dgm:spPr/>
      <dgm:t>
        <a:bodyPr/>
        <a:lstStyle/>
        <a:p>
          <a:endParaRPr lang="tr-TR"/>
        </a:p>
      </dgm:t>
    </dgm:pt>
    <dgm:pt modelId="{D9634A36-CDE5-4912-9364-392221B2BE67}" type="sibTrans" cxnId="{90856D26-894F-49B0-B0A1-9B02192FEECC}">
      <dgm:prSet/>
      <dgm:spPr/>
      <dgm:t>
        <a:bodyPr/>
        <a:lstStyle/>
        <a:p>
          <a:endParaRPr lang="tr-TR"/>
        </a:p>
      </dgm:t>
    </dgm:pt>
    <dgm:pt modelId="{CB623208-5780-460F-91A7-8377817AE330}">
      <dgm:prSet/>
      <dgm:spPr/>
      <dgm:t>
        <a:bodyPr/>
        <a:lstStyle/>
        <a:p>
          <a:r>
            <a:rPr lang="tr-TR" b="0" i="0" smtClean="0"/>
            <a:t>2. Programlama</a:t>
          </a:r>
          <a:endParaRPr lang="tr-TR" b="0" i="0"/>
        </a:p>
      </dgm:t>
    </dgm:pt>
    <dgm:pt modelId="{E8D2CFEF-7B6C-460C-914D-775B224DB677}" type="parTrans" cxnId="{9F786E02-6389-4973-A539-AD0C9EA42A70}">
      <dgm:prSet/>
      <dgm:spPr/>
      <dgm:t>
        <a:bodyPr/>
        <a:lstStyle/>
        <a:p>
          <a:endParaRPr lang="tr-TR"/>
        </a:p>
      </dgm:t>
    </dgm:pt>
    <dgm:pt modelId="{820DDF29-AFFB-43C0-AA4A-4571C1147180}" type="sibTrans" cxnId="{9F786E02-6389-4973-A539-AD0C9EA42A70}">
      <dgm:prSet/>
      <dgm:spPr/>
      <dgm:t>
        <a:bodyPr/>
        <a:lstStyle/>
        <a:p>
          <a:endParaRPr lang="tr-TR"/>
        </a:p>
      </dgm:t>
    </dgm:pt>
    <dgm:pt modelId="{9CD7BE55-14CE-40B3-91D3-8820DA7BF4BD}" type="pres">
      <dgm:prSet presAssocID="{12362308-C3F3-4234-9443-4C97857DD19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40C2F40-757C-4DCA-94E3-0BE35E4AC569}" type="pres">
      <dgm:prSet presAssocID="{8BB789FE-095F-4D67-98B4-41CE246F7F04}" presName="linNode" presStyleCnt="0"/>
      <dgm:spPr/>
    </dgm:pt>
    <dgm:pt modelId="{D9AB0EDE-8826-48F2-A8C4-D245084E06A1}" type="pres">
      <dgm:prSet presAssocID="{8BB789FE-095F-4D67-98B4-41CE246F7F04}" presName="parentText" presStyleLbl="node1" presStyleIdx="0" presStyleCnt="5" custLinFactNeighborX="-27883" custLinFactNeighborY="-24889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5CB02F9-26CD-4BB5-B73C-31FE190AFFFA}" type="pres">
      <dgm:prSet presAssocID="{8BB789FE-095F-4D67-98B4-41CE246F7F04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5521B8D-6195-4C58-B61F-6120FD7AEFFF}" type="pres">
      <dgm:prSet presAssocID="{3D97EDF5-6DAF-416F-A510-C2DD29391F22}" presName="sp" presStyleCnt="0"/>
      <dgm:spPr/>
    </dgm:pt>
    <dgm:pt modelId="{6041A6CC-3A62-4BAA-B749-0FB3CACA5975}" type="pres">
      <dgm:prSet presAssocID="{D0B1D352-79A8-47B7-AED9-D45F71C19452}" presName="linNode" presStyleCnt="0"/>
      <dgm:spPr/>
    </dgm:pt>
    <dgm:pt modelId="{87E0AB46-C4FA-44C6-8CD1-145F335AE34F}" type="pres">
      <dgm:prSet presAssocID="{D0B1D352-79A8-47B7-AED9-D45F71C19452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D449AF7-7488-486F-A0D3-FD1AA752594C}" type="pres">
      <dgm:prSet presAssocID="{D0B1D352-79A8-47B7-AED9-D45F71C19452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5B23D22-6461-42F2-89F8-BD54A6A32F6B}" type="pres">
      <dgm:prSet presAssocID="{038A2784-3F4A-4CD6-B3BE-C2AC4C991905}" presName="sp" presStyleCnt="0"/>
      <dgm:spPr/>
    </dgm:pt>
    <dgm:pt modelId="{FB13DFB9-34C1-4527-A3C9-39BA056B0129}" type="pres">
      <dgm:prSet presAssocID="{5F7B1473-F601-41B7-9701-5C076DA04BA3}" presName="linNode" presStyleCnt="0"/>
      <dgm:spPr/>
    </dgm:pt>
    <dgm:pt modelId="{DBF8E305-BD34-472D-8379-BA6B109365C2}" type="pres">
      <dgm:prSet presAssocID="{5F7B1473-F601-41B7-9701-5C076DA04BA3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94A7D82-90F4-49FA-981D-4091E8D344DE}" type="pres">
      <dgm:prSet presAssocID="{5F7B1473-F601-41B7-9701-5C076DA04BA3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AC47CB2-8CD0-4C38-99D0-4FDEB081324B}" type="pres">
      <dgm:prSet presAssocID="{8CEFF9DE-F413-4A20-A33B-66E28203A096}" presName="sp" presStyleCnt="0"/>
      <dgm:spPr/>
    </dgm:pt>
    <dgm:pt modelId="{C0890633-E754-4EEE-A579-E54893B06642}" type="pres">
      <dgm:prSet presAssocID="{C4B2CF26-05E0-442C-885C-C31E9EB905C5}" presName="linNode" presStyleCnt="0"/>
      <dgm:spPr/>
    </dgm:pt>
    <dgm:pt modelId="{4283C67D-21DB-4322-BFB1-B2BE089B0C77}" type="pres">
      <dgm:prSet presAssocID="{C4B2CF26-05E0-442C-885C-C31E9EB905C5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D13BBDF-0E2A-437B-A55A-1BDA7DD41A83}" type="pres">
      <dgm:prSet presAssocID="{C4B2CF26-05E0-442C-885C-C31E9EB905C5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7131BD1-3A5B-4E04-9E28-210CFB533ABB}" type="pres">
      <dgm:prSet presAssocID="{06BC46B5-4B1A-41CF-891B-623F2D5CAE0E}" presName="sp" presStyleCnt="0"/>
      <dgm:spPr/>
    </dgm:pt>
    <dgm:pt modelId="{EF63AE24-3D31-4366-B679-7F54FCFC795C}" type="pres">
      <dgm:prSet presAssocID="{E54C03B7-64BE-435D-8AC5-C826A04A8F4C}" presName="linNode" presStyleCnt="0"/>
      <dgm:spPr/>
    </dgm:pt>
    <dgm:pt modelId="{18CB86A8-B214-4A20-8AFF-C959B700EA4C}" type="pres">
      <dgm:prSet presAssocID="{E54C03B7-64BE-435D-8AC5-C826A04A8F4C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702CE66-9018-476F-A288-B21A56795924}" type="pres">
      <dgm:prSet presAssocID="{E54C03B7-64BE-435D-8AC5-C826A04A8F4C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CBBA724-6830-4B6D-87FD-E4B17C44920B}" srcId="{8BB789FE-095F-4D67-98B4-41CE246F7F04}" destId="{502C99C6-7A08-4415-AB3C-CA2E6D1EC6D0}" srcOrd="2" destOrd="0" parTransId="{A2693241-5ACE-46F4-8F41-1477D301085F}" sibTransId="{D824E561-9DE6-42CA-87E0-715D185A0660}"/>
    <dgm:cxn modelId="{F4C5F787-F30F-4A19-A199-C449B83AB8DA}" srcId="{E54C03B7-64BE-435D-8AC5-C826A04A8F4C}" destId="{862517E5-A0C5-4F61-9155-AB93682419FA}" srcOrd="0" destOrd="0" parTransId="{EBF7449A-3FAA-478C-B1D6-74CB63C643B3}" sibTransId="{8E571691-82CA-4A48-B879-BB5FAE856AE2}"/>
    <dgm:cxn modelId="{DAC275F4-053F-4E94-836F-AEF7E0B3CE7B}" type="presOf" srcId="{502C99C6-7A08-4415-AB3C-CA2E6D1EC6D0}" destId="{65CB02F9-26CD-4BB5-B73C-31FE190AFFFA}" srcOrd="0" destOrd="2" presId="urn:microsoft.com/office/officeart/2005/8/layout/vList5"/>
    <dgm:cxn modelId="{143B3AA9-0921-4C27-A0AC-30FE95DCDAEE}" srcId="{5F7B1473-F601-41B7-9701-5C076DA04BA3}" destId="{2DC10960-08D7-4DD6-BAF6-FA938EA8D4F8}" srcOrd="0" destOrd="0" parTransId="{A10B6E0F-8AF2-4CD3-BADA-3B50BB103864}" sibTransId="{02A5F246-80C8-4FF6-94C8-D4CAE67767A9}"/>
    <dgm:cxn modelId="{278A9C9F-6790-44C9-8892-9AC4FFC5D2C9}" type="presOf" srcId="{862517E5-A0C5-4F61-9155-AB93682419FA}" destId="{D702CE66-9018-476F-A288-B21A56795924}" srcOrd="0" destOrd="0" presId="urn:microsoft.com/office/officeart/2005/8/layout/vList5"/>
    <dgm:cxn modelId="{86B412F8-3B0E-46C3-9207-E0682941F8BB}" srcId="{12362308-C3F3-4234-9443-4C97857DD197}" destId="{5F7B1473-F601-41B7-9701-5C076DA04BA3}" srcOrd="2" destOrd="0" parTransId="{A5DB9DDB-A4A0-4D8A-8C7C-9217EF730462}" sibTransId="{8CEFF9DE-F413-4A20-A33B-66E28203A096}"/>
    <dgm:cxn modelId="{F36F9EF5-62F7-4169-8050-20EDB542C8E1}" type="presOf" srcId="{D0B1D352-79A8-47B7-AED9-D45F71C19452}" destId="{87E0AB46-C4FA-44C6-8CD1-145F335AE34F}" srcOrd="0" destOrd="0" presId="urn:microsoft.com/office/officeart/2005/8/layout/vList5"/>
    <dgm:cxn modelId="{ED0BAB95-2621-48E2-A688-9C461A28FE27}" srcId="{C4B2CF26-05E0-442C-885C-C31E9EB905C5}" destId="{7DE13883-9959-4A26-8CA6-93697FB0D05B}" srcOrd="1" destOrd="0" parTransId="{E1040A81-9764-43E7-88A8-9AD1D368B667}" sibTransId="{67A2BCD7-8B87-4AF4-B62D-211EC330B402}"/>
    <dgm:cxn modelId="{DC3A3439-2052-41EC-9373-F6E3564D9C02}" type="presOf" srcId="{194E1606-F60C-4F26-9D52-CAEE0B97039B}" destId="{2D449AF7-7488-486F-A0D3-FD1AA752594C}" srcOrd="0" destOrd="2" presId="urn:microsoft.com/office/officeart/2005/8/layout/vList5"/>
    <dgm:cxn modelId="{762F9DD9-996E-4137-AE73-0F25FD10FA97}" srcId="{8BB789FE-095F-4D67-98B4-41CE246F7F04}" destId="{563FCAAD-C37E-4F18-B95A-38D199771FED}" srcOrd="1" destOrd="0" parTransId="{C00A62E0-4FFB-4465-A207-21EE6C448662}" sibTransId="{7C300FBE-279A-4A1D-ADA9-14BDB469BBCA}"/>
    <dgm:cxn modelId="{E335CC1B-9FE8-4A73-8692-A17A6F4AC0D8}" srcId="{5F7B1473-F601-41B7-9701-5C076DA04BA3}" destId="{555FAFBE-BC44-4AE4-BB41-D8A8385C6A9C}" srcOrd="2" destOrd="0" parTransId="{81A1F814-3512-4149-80BD-C4830AFC3531}" sibTransId="{6A8A0801-F2EB-4B4C-8A41-B6C1B072FCA3}"/>
    <dgm:cxn modelId="{3A0BF2AD-730F-4ED1-99FA-C29B0AB7BDAF}" srcId="{D0B1D352-79A8-47B7-AED9-D45F71C19452}" destId="{4743D346-A3DB-467D-A7DB-F9AAF453745D}" srcOrd="0" destOrd="0" parTransId="{A730F236-58C0-484C-9EC6-55117A328900}" sibTransId="{91D46463-DB9E-49A0-9CD0-4C2E6F6FA187}"/>
    <dgm:cxn modelId="{C32915C8-0D94-4042-80EF-36EC053B755C}" type="presOf" srcId="{C4B2CF26-05E0-442C-885C-C31E9EB905C5}" destId="{4283C67D-21DB-4322-BFB1-B2BE089B0C77}" srcOrd="0" destOrd="0" presId="urn:microsoft.com/office/officeart/2005/8/layout/vList5"/>
    <dgm:cxn modelId="{185B4070-5AF8-4672-8160-8DE84577D456}" type="presOf" srcId="{7DE13883-9959-4A26-8CA6-93697FB0D05B}" destId="{6D13BBDF-0E2A-437B-A55A-1BDA7DD41A83}" srcOrd="0" destOrd="1" presId="urn:microsoft.com/office/officeart/2005/8/layout/vList5"/>
    <dgm:cxn modelId="{0C6D5778-664F-4257-BEFF-F57C79220D85}" type="presOf" srcId="{2DC10960-08D7-4DD6-BAF6-FA938EA8D4F8}" destId="{994A7D82-90F4-49FA-981D-4091E8D344DE}" srcOrd="0" destOrd="0" presId="urn:microsoft.com/office/officeart/2005/8/layout/vList5"/>
    <dgm:cxn modelId="{40D78741-5AB1-48EA-8E51-65777EA28217}" srcId="{5F7B1473-F601-41B7-9701-5C076DA04BA3}" destId="{6B526A33-390F-4F50-AB8D-C7EF000E9F56}" srcOrd="1" destOrd="0" parTransId="{607CAFD1-3AC8-4818-8DE8-E4A8D197F1ED}" sibTransId="{2C00CFBF-0F8F-40BA-B821-CAEE560A0AC2}"/>
    <dgm:cxn modelId="{AA4F2270-0EF1-4415-991B-6A2278F509DB}" type="presOf" srcId="{D906ED69-E284-45AD-B9E7-F01E59FF812F}" destId="{6D13BBDF-0E2A-437B-A55A-1BDA7DD41A83}" srcOrd="0" destOrd="2" presId="urn:microsoft.com/office/officeart/2005/8/layout/vList5"/>
    <dgm:cxn modelId="{6E713191-F729-4B48-9B54-A8EBB3C76003}" srcId="{D0B1D352-79A8-47B7-AED9-D45F71C19452}" destId="{194E1606-F60C-4F26-9D52-CAEE0B97039B}" srcOrd="2" destOrd="0" parTransId="{CD5A52B5-BB84-438E-AD2D-12195589E553}" sibTransId="{516092E8-B08C-40F6-BFFF-4424B6FECEA3}"/>
    <dgm:cxn modelId="{4C9E64E7-D810-4437-9592-F86C5D781602}" type="presOf" srcId="{563FCAAD-C37E-4F18-B95A-38D199771FED}" destId="{65CB02F9-26CD-4BB5-B73C-31FE190AFFFA}" srcOrd="0" destOrd="1" presId="urn:microsoft.com/office/officeart/2005/8/layout/vList5"/>
    <dgm:cxn modelId="{ECC99551-4B0C-4939-B26B-889183AD13CF}" type="presOf" srcId="{12362308-C3F3-4234-9443-4C97857DD197}" destId="{9CD7BE55-14CE-40B3-91D3-8820DA7BF4BD}" srcOrd="0" destOrd="0" presId="urn:microsoft.com/office/officeart/2005/8/layout/vList5"/>
    <dgm:cxn modelId="{08EAF93E-570E-494E-AA1D-0764A8DAC193}" type="presOf" srcId="{E54C03B7-64BE-435D-8AC5-C826A04A8F4C}" destId="{18CB86A8-B214-4A20-8AFF-C959B700EA4C}" srcOrd="0" destOrd="0" presId="urn:microsoft.com/office/officeart/2005/8/layout/vList5"/>
    <dgm:cxn modelId="{64E1DDEA-4ECA-486A-A601-F2CC5B8FEFCB}" type="presOf" srcId="{8BB789FE-095F-4D67-98B4-41CE246F7F04}" destId="{D9AB0EDE-8826-48F2-A8C4-D245084E06A1}" srcOrd="0" destOrd="0" presId="urn:microsoft.com/office/officeart/2005/8/layout/vList5"/>
    <dgm:cxn modelId="{D07475B5-BD97-4F36-B628-A926B6A83C62}" srcId="{D0B1D352-79A8-47B7-AED9-D45F71C19452}" destId="{3AFA6794-4533-4AAE-B756-119305831024}" srcOrd="1" destOrd="0" parTransId="{3174EF9A-5A02-4B80-AABA-3AF9C066B23E}" sibTransId="{5E6A2790-F8FB-4333-8E48-3778EA805FEC}"/>
    <dgm:cxn modelId="{1FBBF989-E011-4699-BED3-37594E58C786}" type="presOf" srcId="{03FAE166-F39F-479A-BE7F-2133F4C16349}" destId="{65CB02F9-26CD-4BB5-B73C-31FE190AFFFA}" srcOrd="0" destOrd="0" presId="urn:microsoft.com/office/officeart/2005/8/layout/vList5"/>
    <dgm:cxn modelId="{4E08B971-38F0-44E1-987C-13E9ECC11D13}" type="presOf" srcId="{01D8B68A-304E-4272-938F-7214AEE326CC}" destId="{6D13BBDF-0E2A-437B-A55A-1BDA7DD41A83}" srcOrd="0" destOrd="0" presId="urn:microsoft.com/office/officeart/2005/8/layout/vList5"/>
    <dgm:cxn modelId="{9F786E02-6389-4973-A539-AD0C9EA42A70}" srcId="{E54C03B7-64BE-435D-8AC5-C826A04A8F4C}" destId="{CB623208-5780-460F-91A7-8377817AE330}" srcOrd="1" destOrd="0" parTransId="{E8D2CFEF-7B6C-460C-914D-775B224DB677}" sibTransId="{820DDF29-AFFB-43C0-AA4A-4571C1147180}"/>
    <dgm:cxn modelId="{26EC9DAE-B180-435D-807C-764AAED02C1F}" type="presOf" srcId="{4743D346-A3DB-467D-A7DB-F9AAF453745D}" destId="{2D449AF7-7488-486F-A0D3-FD1AA752594C}" srcOrd="0" destOrd="0" presId="urn:microsoft.com/office/officeart/2005/8/layout/vList5"/>
    <dgm:cxn modelId="{8E1546F1-6307-4E57-88D0-17D2F2B253DF}" srcId="{C4B2CF26-05E0-442C-885C-C31E9EB905C5}" destId="{01D8B68A-304E-4272-938F-7214AEE326CC}" srcOrd="0" destOrd="0" parTransId="{CD34C8CF-ACDA-4983-BA33-9EAACE75CE07}" sibTransId="{F0FC2489-0AF9-45A7-909F-0373DBA7DDCE}"/>
    <dgm:cxn modelId="{90CF1A06-3D3F-4003-8510-3DFDD4A8305B}" srcId="{12362308-C3F3-4234-9443-4C97857DD197}" destId="{D0B1D352-79A8-47B7-AED9-D45F71C19452}" srcOrd="1" destOrd="0" parTransId="{F5A8691A-865C-4726-B138-5A3B7D790999}" sibTransId="{038A2784-3F4A-4CD6-B3BE-C2AC4C991905}"/>
    <dgm:cxn modelId="{20A4AA07-5E21-4F00-A154-AF7E7E6AD062}" srcId="{8BB789FE-095F-4D67-98B4-41CE246F7F04}" destId="{03FAE166-F39F-479A-BE7F-2133F4C16349}" srcOrd="0" destOrd="0" parTransId="{068DC3BB-76C9-431E-AD25-DC256113510A}" sibTransId="{5395CC1D-7136-4E23-874D-8E2D2B185683}"/>
    <dgm:cxn modelId="{10AD6DDE-D0DE-4BDC-9DC7-0CCFA32F724B}" srcId="{12362308-C3F3-4234-9443-4C97857DD197}" destId="{C4B2CF26-05E0-442C-885C-C31E9EB905C5}" srcOrd="3" destOrd="0" parTransId="{8AF073BA-1A4A-4998-9409-B6AC5C2B5C7A}" sibTransId="{06BC46B5-4B1A-41CF-891B-623F2D5CAE0E}"/>
    <dgm:cxn modelId="{383FFDEB-33FD-4CB9-A80C-C590FE764009}" srcId="{12362308-C3F3-4234-9443-4C97857DD197}" destId="{E54C03B7-64BE-435D-8AC5-C826A04A8F4C}" srcOrd="4" destOrd="0" parTransId="{86F548D3-BBF1-4526-B833-F592395CA32D}" sibTransId="{0818B88B-40D1-4C7D-875C-539DBC6CC6B7}"/>
    <dgm:cxn modelId="{6198A941-F61D-4C81-8BD8-9BF2062BCE97}" srcId="{12362308-C3F3-4234-9443-4C97857DD197}" destId="{8BB789FE-095F-4D67-98B4-41CE246F7F04}" srcOrd="0" destOrd="0" parTransId="{E848BED4-83A5-4A85-A28E-533E356CB355}" sibTransId="{3D97EDF5-6DAF-416F-A510-C2DD29391F22}"/>
    <dgm:cxn modelId="{F84B4666-9E9C-4EF5-ADA6-CAAE03840E7B}" type="presOf" srcId="{CB623208-5780-460F-91A7-8377817AE330}" destId="{D702CE66-9018-476F-A288-B21A56795924}" srcOrd="0" destOrd="1" presId="urn:microsoft.com/office/officeart/2005/8/layout/vList5"/>
    <dgm:cxn modelId="{916C8066-1AD6-4AFA-BB0E-F6F4B27319D0}" type="presOf" srcId="{555FAFBE-BC44-4AE4-BB41-D8A8385C6A9C}" destId="{994A7D82-90F4-49FA-981D-4091E8D344DE}" srcOrd="0" destOrd="2" presId="urn:microsoft.com/office/officeart/2005/8/layout/vList5"/>
    <dgm:cxn modelId="{4F207842-4EF6-485C-BE33-4BC6A21F4C5F}" type="presOf" srcId="{5F7B1473-F601-41B7-9701-5C076DA04BA3}" destId="{DBF8E305-BD34-472D-8379-BA6B109365C2}" srcOrd="0" destOrd="0" presId="urn:microsoft.com/office/officeart/2005/8/layout/vList5"/>
    <dgm:cxn modelId="{282A3255-7537-4C6B-B210-2F78D48484D5}" type="presOf" srcId="{6B526A33-390F-4F50-AB8D-C7EF000E9F56}" destId="{994A7D82-90F4-49FA-981D-4091E8D344DE}" srcOrd="0" destOrd="1" presId="urn:microsoft.com/office/officeart/2005/8/layout/vList5"/>
    <dgm:cxn modelId="{90856D26-894F-49B0-B0A1-9B02192FEECC}" srcId="{C4B2CF26-05E0-442C-885C-C31E9EB905C5}" destId="{D906ED69-E284-45AD-B9E7-F01E59FF812F}" srcOrd="2" destOrd="0" parTransId="{14967BFE-1370-4C88-B735-C7F041DC06FE}" sibTransId="{D9634A36-CDE5-4912-9364-392221B2BE67}"/>
    <dgm:cxn modelId="{6688FD88-3B0B-4310-BA91-473814BF6185}" type="presOf" srcId="{3AFA6794-4533-4AAE-B756-119305831024}" destId="{2D449AF7-7488-486F-A0D3-FD1AA752594C}" srcOrd="0" destOrd="1" presId="urn:microsoft.com/office/officeart/2005/8/layout/vList5"/>
    <dgm:cxn modelId="{A03946B1-834D-4188-9882-FCF38E2868F0}" type="presParOf" srcId="{9CD7BE55-14CE-40B3-91D3-8820DA7BF4BD}" destId="{440C2F40-757C-4DCA-94E3-0BE35E4AC569}" srcOrd="0" destOrd="0" presId="urn:microsoft.com/office/officeart/2005/8/layout/vList5"/>
    <dgm:cxn modelId="{940481B7-CB68-4E1B-BA8A-A33C68F5876D}" type="presParOf" srcId="{440C2F40-757C-4DCA-94E3-0BE35E4AC569}" destId="{D9AB0EDE-8826-48F2-A8C4-D245084E06A1}" srcOrd="0" destOrd="0" presId="urn:microsoft.com/office/officeart/2005/8/layout/vList5"/>
    <dgm:cxn modelId="{A65E315B-45E1-452F-A3B5-A2A3359E1BA1}" type="presParOf" srcId="{440C2F40-757C-4DCA-94E3-0BE35E4AC569}" destId="{65CB02F9-26CD-4BB5-B73C-31FE190AFFFA}" srcOrd="1" destOrd="0" presId="urn:microsoft.com/office/officeart/2005/8/layout/vList5"/>
    <dgm:cxn modelId="{08FD6009-2D6F-4034-8859-3AEBCFAF6E29}" type="presParOf" srcId="{9CD7BE55-14CE-40B3-91D3-8820DA7BF4BD}" destId="{75521B8D-6195-4C58-B61F-6120FD7AEFFF}" srcOrd="1" destOrd="0" presId="urn:microsoft.com/office/officeart/2005/8/layout/vList5"/>
    <dgm:cxn modelId="{C4676A97-C1CD-44EF-9F15-2F1D132C30A4}" type="presParOf" srcId="{9CD7BE55-14CE-40B3-91D3-8820DA7BF4BD}" destId="{6041A6CC-3A62-4BAA-B749-0FB3CACA5975}" srcOrd="2" destOrd="0" presId="urn:microsoft.com/office/officeart/2005/8/layout/vList5"/>
    <dgm:cxn modelId="{EBAE5DB8-A86A-4910-A2F1-5CB51282C22F}" type="presParOf" srcId="{6041A6CC-3A62-4BAA-B749-0FB3CACA5975}" destId="{87E0AB46-C4FA-44C6-8CD1-145F335AE34F}" srcOrd="0" destOrd="0" presId="urn:microsoft.com/office/officeart/2005/8/layout/vList5"/>
    <dgm:cxn modelId="{1BFEBE64-A542-4130-997D-BD5F4994518B}" type="presParOf" srcId="{6041A6CC-3A62-4BAA-B749-0FB3CACA5975}" destId="{2D449AF7-7488-486F-A0D3-FD1AA752594C}" srcOrd="1" destOrd="0" presId="urn:microsoft.com/office/officeart/2005/8/layout/vList5"/>
    <dgm:cxn modelId="{1675ECDD-3504-4A40-8BDB-7D4BB0701B27}" type="presParOf" srcId="{9CD7BE55-14CE-40B3-91D3-8820DA7BF4BD}" destId="{A5B23D22-6461-42F2-89F8-BD54A6A32F6B}" srcOrd="3" destOrd="0" presId="urn:microsoft.com/office/officeart/2005/8/layout/vList5"/>
    <dgm:cxn modelId="{0F1270E3-C88F-4611-AF01-FC6C21B1F54F}" type="presParOf" srcId="{9CD7BE55-14CE-40B3-91D3-8820DA7BF4BD}" destId="{FB13DFB9-34C1-4527-A3C9-39BA056B0129}" srcOrd="4" destOrd="0" presId="urn:microsoft.com/office/officeart/2005/8/layout/vList5"/>
    <dgm:cxn modelId="{E9C45B3F-8100-4A71-B5CE-8C5C832EBE54}" type="presParOf" srcId="{FB13DFB9-34C1-4527-A3C9-39BA056B0129}" destId="{DBF8E305-BD34-472D-8379-BA6B109365C2}" srcOrd="0" destOrd="0" presId="urn:microsoft.com/office/officeart/2005/8/layout/vList5"/>
    <dgm:cxn modelId="{EAA99EC1-AF59-4F63-9355-53914E8B19A4}" type="presParOf" srcId="{FB13DFB9-34C1-4527-A3C9-39BA056B0129}" destId="{994A7D82-90F4-49FA-981D-4091E8D344DE}" srcOrd="1" destOrd="0" presId="urn:microsoft.com/office/officeart/2005/8/layout/vList5"/>
    <dgm:cxn modelId="{4EC2713D-B3DA-4760-A8CD-E1B29DD5BA6C}" type="presParOf" srcId="{9CD7BE55-14CE-40B3-91D3-8820DA7BF4BD}" destId="{7AC47CB2-8CD0-4C38-99D0-4FDEB081324B}" srcOrd="5" destOrd="0" presId="urn:microsoft.com/office/officeart/2005/8/layout/vList5"/>
    <dgm:cxn modelId="{0165EAFA-5266-48DE-924E-344412690749}" type="presParOf" srcId="{9CD7BE55-14CE-40B3-91D3-8820DA7BF4BD}" destId="{C0890633-E754-4EEE-A579-E54893B06642}" srcOrd="6" destOrd="0" presId="urn:microsoft.com/office/officeart/2005/8/layout/vList5"/>
    <dgm:cxn modelId="{FE60A6B3-C583-4A68-80A0-B54704C863DC}" type="presParOf" srcId="{C0890633-E754-4EEE-A579-E54893B06642}" destId="{4283C67D-21DB-4322-BFB1-B2BE089B0C77}" srcOrd="0" destOrd="0" presId="urn:microsoft.com/office/officeart/2005/8/layout/vList5"/>
    <dgm:cxn modelId="{CD69350E-6123-4452-BA9C-87B182B0B076}" type="presParOf" srcId="{C0890633-E754-4EEE-A579-E54893B06642}" destId="{6D13BBDF-0E2A-437B-A55A-1BDA7DD41A83}" srcOrd="1" destOrd="0" presId="urn:microsoft.com/office/officeart/2005/8/layout/vList5"/>
    <dgm:cxn modelId="{C3D43879-BECC-4A13-BF76-8D26542BD642}" type="presParOf" srcId="{9CD7BE55-14CE-40B3-91D3-8820DA7BF4BD}" destId="{D7131BD1-3A5B-4E04-9E28-210CFB533ABB}" srcOrd="7" destOrd="0" presId="urn:microsoft.com/office/officeart/2005/8/layout/vList5"/>
    <dgm:cxn modelId="{1FBF316D-A881-45AA-9C03-771A8D5C7C8C}" type="presParOf" srcId="{9CD7BE55-14CE-40B3-91D3-8820DA7BF4BD}" destId="{EF63AE24-3D31-4366-B679-7F54FCFC795C}" srcOrd="8" destOrd="0" presId="urn:microsoft.com/office/officeart/2005/8/layout/vList5"/>
    <dgm:cxn modelId="{7CEB622E-054D-477E-B451-52DCBAA6FEE8}" type="presParOf" srcId="{EF63AE24-3D31-4366-B679-7F54FCFC795C}" destId="{18CB86A8-B214-4A20-8AFF-C959B700EA4C}" srcOrd="0" destOrd="0" presId="urn:microsoft.com/office/officeart/2005/8/layout/vList5"/>
    <dgm:cxn modelId="{0ECE2F2D-E817-44B3-897B-9F38F41691CA}" type="presParOf" srcId="{EF63AE24-3D31-4366-B679-7F54FCFC795C}" destId="{D702CE66-9018-476F-A288-B21A5679592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CB02F9-26CD-4BB5-B73C-31FE190AFFFA}">
      <dsp:nvSpPr>
        <dsp:cNvPr id="0" name=""/>
        <dsp:cNvSpPr/>
      </dsp:nvSpPr>
      <dsp:spPr>
        <a:xfrm rot="5400000">
          <a:off x="5170810" y="-2153635"/>
          <a:ext cx="712459" cy="52019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b="0" i="0" kern="1200" dirty="0" smtClean="0"/>
            <a:t>1. Bilişim Teknolojilerinin Günlük Yaşamdaki Önemi</a:t>
          </a:r>
          <a:endParaRPr lang="tr-T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b="0" i="0" kern="1200" dirty="0" smtClean="0"/>
            <a:t>2. Bilgisayar Sistemleri</a:t>
          </a:r>
          <a:endParaRPr lang="tr-TR" sz="1200" b="0" i="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b="0" i="0" kern="1200" dirty="0" smtClean="0"/>
            <a:t>3. Dosya Yönetimi</a:t>
          </a:r>
          <a:endParaRPr lang="tr-TR" sz="1200" b="0" i="0" kern="1200" dirty="0"/>
        </a:p>
      </dsp:txBody>
      <dsp:txXfrm rot="-5400000">
        <a:off x="2926080" y="125874"/>
        <a:ext cx="5167141" cy="642901"/>
      </dsp:txXfrm>
    </dsp:sp>
    <dsp:sp modelId="{D9AB0EDE-8826-48F2-A8C4-D245084E06A1}">
      <dsp:nvSpPr>
        <dsp:cNvPr id="0" name=""/>
        <dsp:cNvSpPr/>
      </dsp:nvSpPr>
      <dsp:spPr>
        <a:xfrm>
          <a:off x="0" y="0"/>
          <a:ext cx="2926080" cy="8905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b="0" i="0" kern="1200" dirty="0" smtClean="0"/>
            <a:t>BİLİŞİM TEKNOLOJİLERİ</a:t>
          </a:r>
        </a:p>
      </dsp:txBody>
      <dsp:txXfrm>
        <a:off x="43474" y="43474"/>
        <a:ext cx="2839132" cy="803626"/>
      </dsp:txXfrm>
    </dsp:sp>
    <dsp:sp modelId="{2D449AF7-7488-486F-A0D3-FD1AA752594C}">
      <dsp:nvSpPr>
        <dsp:cNvPr id="0" name=""/>
        <dsp:cNvSpPr/>
      </dsp:nvSpPr>
      <dsp:spPr>
        <a:xfrm rot="5400000">
          <a:off x="5170810" y="-1218532"/>
          <a:ext cx="712459" cy="52019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b="0" i="0" kern="1200" dirty="0" smtClean="0"/>
            <a:t>1. Etik Değerler</a:t>
          </a:r>
          <a:endParaRPr lang="tr-T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b="0" i="0" kern="1200" smtClean="0"/>
            <a:t>2. Dijital Vatandaşlık</a:t>
          </a:r>
          <a:endParaRPr lang="tr-TR" sz="1200" b="0" i="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b="0" i="0" kern="1200" dirty="0" smtClean="0"/>
            <a:t>3. Gizlilik ve Güvenlik</a:t>
          </a:r>
          <a:endParaRPr lang="tr-TR" sz="1200" b="0" i="0" kern="1200" dirty="0"/>
        </a:p>
      </dsp:txBody>
      <dsp:txXfrm rot="-5400000">
        <a:off x="2926080" y="1060977"/>
        <a:ext cx="5167141" cy="642901"/>
      </dsp:txXfrm>
    </dsp:sp>
    <dsp:sp modelId="{87E0AB46-C4FA-44C6-8CD1-145F335AE34F}">
      <dsp:nvSpPr>
        <dsp:cNvPr id="0" name=""/>
        <dsp:cNvSpPr/>
      </dsp:nvSpPr>
      <dsp:spPr>
        <a:xfrm>
          <a:off x="0" y="937140"/>
          <a:ext cx="2926080" cy="8905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b="0" i="0" kern="1200" dirty="0" smtClean="0"/>
            <a:t>ETİK VE GÜVENLİK</a:t>
          </a:r>
          <a:endParaRPr lang="tr-TR" sz="2300" kern="1200" dirty="0"/>
        </a:p>
      </dsp:txBody>
      <dsp:txXfrm>
        <a:off x="43474" y="980614"/>
        <a:ext cx="2839132" cy="803626"/>
      </dsp:txXfrm>
    </dsp:sp>
    <dsp:sp modelId="{994A7D82-90F4-49FA-981D-4091E8D344DE}">
      <dsp:nvSpPr>
        <dsp:cNvPr id="0" name=""/>
        <dsp:cNvSpPr/>
      </dsp:nvSpPr>
      <dsp:spPr>
        <a:xfrm rot="5400000">
          <a:off x="5170810" y="-283429"/>
          <a:ext cx="712459" cy="52019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b="0" i="0" kern="1200" dirty="0" smtClean="0"/>
            <a:t>1. Bilgisayar Ağları</a:t>
          </a:r>
          <a:endParaRPr lang="tr-T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b="0" i="0" kern="1200" dirty="0" smtClean="0"/>
            <a:t>2. Araştırma</a:t>
          </a:r>
          <a:endParaRPr lang="tr-TR" sz="1200" b="0" i="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b="0" i="0" kern="1200" dirty="0" smtClean="0"/>
            <a:t>3. İletişim Teknolojileri ve İş Birliği</a:t>
          </a:r>
          <a:endParaRPr lang="tr-TR" sz="1200" b="0" i="0" kern="1200" dirty="0"/>
        </a:p>
      </dsp:txBody>
      <dsp:txXfrm rot="-5400000">
        <a:off x="2926080" y="1996080"/>
        <a:ext cx="5167141" cy="642901"/>
      </dsp:txXfrm>
    </dsp:sp>
    <dsp:sp modelId="{DBF8E305-BD34-472D-8379-BA6B109365C2}">
      <dsp:nvSpPr>
        <dsp:cNvPr id="0" name=""/>
        <dsp:cNvSpPr/>
      </dsp:nvSpPr>
      <dsp:spPr>
        <a:xfrm>
          <a:off x="0" y="1872243"/>
          <a:ext cx="2926080" cy="8905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b="0" i="0" kern="1200" dirty="0" smtClean="0"/>
            <a:t>İLETİŞİM, ARAŞTIRMA VE İŞ BİRLİĞİ</a:t>
          </a:r>
          <a:endParaRPr lang="tr-TR" sz="2300" kern="1200" dirty="0"/>
        </a:p>
      </dsp:txBody>
      <dsp:txXfrm>
        <a:off x="43474" y="1915717"/>
        <a:ext cx="2839132" cy="803626"/>
      </dsp:txXfrm>
    </dsp:sp>
    <dsp:sp modelId="{6D13BBDF-0E2A-437B-A55A-1BDA7DD41A83}">
      <dsp:nvSpPr>
        <dsp:cNvPr id="0" name=""/>
        <dsp:cNvSpPr/>
      </dsp:nvSpPr>
      <dsp:spPr>
        <a:xfrm rot="5400000">
          <a:off x="5170810" y="651674"/>
          <a:ext cx="712459" cy="52019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b="0" i="0" kern="1200" dirty="0" smtClean="0"/>
            <a:t>1. Görsel İşleme Programları</a:t>
          </a:r>
          <a:endParaRPr lang="tr-T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b="0" i="0" kern="1200" smtClean="0"/>
            <a:t>2. Kelime İşlemci Programları</a:t>
          </a:r>
          <a:endParaRPr lang="tr-TR" sz="1200" b="0" i="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b="0" i="0" kern="1200" smtClean="0"/>
            <a:t>3. Sunu Programları</a:t>
          </a:r>
          <a:endParaRPr lang="tr-TR" sz="1200" b="0" i="0" kern="1200"/>
        </a:p>
      </dsp:txBody>
      <dsp:txXfrm rot="-5400000">
        <a:off x="2926080" y="2931184"/>
        <a:ext cx="5167141" cy="642901"/>
      </dsp:txXfrm>
    </dsp:sp>
    <dsp:sp modelId="{4283C67D-21DB-4322-BFB1-B2BE089B0C77}">
      <dsp:nvSpPr>
        <dsp:cNvPr id="0" name=""/>
        <dsp:cNvSpPr/>
      </dsp:nvSpPr>
      <dsp:spPr>
        <a:xfrm>
          <a:off x="0" y="2807347"/>
          <a:ext cx="2926080" cy="8905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b="0" i="0" kern="1200" dirty="0" smtClean="0"/>
            <a:t>ÜRÜN OLUŞTURMA</a:t>
          </a:r>
          <a:endParaRPr lang="tr-TR" sz="2300" kern="1200" dirty="0"/>
        </a:p>
      </dsp:txBody>
      <dsp:txXfrm>
        <a:off x="43474" y="2850821"/>
        <a:ext cx="2839132" cy="803626"/>
      </dsp:txXfrm>
    </dsp:sp>
    <dsp:sp modelId="{D702CE66-9018-476F-A288-B21A56795924}">
      <dsp:nvSpPr>
        <dsp:cNvPr id="0" name=""/>
        <dsp:cNvSpPr/>
      </dsp:nvSpPr>
      <dsp:spPr>
        <a:xfrm rot="5400000">
          <a:off x="5170810" y="1586777"/>
          <a:ext cx="712459" cy="52019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b="0" i="0" kern="1200" dirty="0" smtClean="0"/>
            <a:t>1. Problem Çözme Kavramları ve Yaklaşımları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b="0" i="0" kern="1200" smtClean="0"/>
            <a:t>2. Programlama</a:t>
          </a:r>
          <a:endParaRPr lang="tr-TR" sz="1200" b="0" i="0" kern="1200"/>
        </a:p>
      </dsp:txBody>
      <dsp:txXfrm rot="-5400000">
        <a:off x="2926080" y="3866287"/>
        <a:ext cx="5167141" cy="642901"/>
      </dsp:txXfrm>
    </dsp:sp>
    <dsp:sp modelId="{18CB86A8-B214-4A20-8AFF-C959B700EA4C}">
      <dsp:nvSpPr>
        <dsp:cNvPr id="0" name=""/>
        <dsp:cNvSpPr/>
      </dsp:nvSpPr>
      <dsp:spPr>
        <a:xfrm>
          <a:off x="0" y="3742450"/>
          <a:ext cx="2926080" cy="8905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b="0" i="0" kern="1200" dirty="0" smtClean="0"/>
            <a:t>PROBLEM ÇÖZME VE PROGRAMLAMA</a:t>
          </a:r>
        </a:p>
      </dsp:txBody>
      <dsp:txXfrm>
        <a:off x="43474" y="3785924"/>
        <a:ext cx="2839132" cy="803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3E2DF99-ABA1-4B67-A69A-C92E10774CEC}" type="datetime1">
              <a:rPr lang="tr-TR" smtClean="0"/>
              <a:t>20.9.2017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977E94-A6AB-4E02-8E43-E89F9CF4757F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6238F73-5F5A-4C97-9212-80B45EFF5D02}" type="datetime1">
              <a:rPr lang="tr-TR" smtClean="0"/>
              <a:t>20.9.2017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dirty="0" smtClean="0"/>
              <a:t>Asıl metin stillerini düzenlemek için tıklayın</a:t>
            </a:r>
          </a:p>
          <a:p>
            <a:pPr lvl="1" rtl="0"/>
            <a:r>
              <a:rPr lang="tr-TR" dirty="0" smtClean="0"/>
              <a:t>İkinci düzey</a:t>
            </a:r>
          </a:p>
          <a:p>
            <a:pPr lvl="2" rtl="0"/>
            <a:r>
              <a:rPr lang="tr-TR" dirty="0" smtClean="0"/>
              <a:t>Üçüncü düzey</a:t>
            </a:r>
          </a:p>
          <a:p>
            <a:pPr lvl="3" rtl="0"/>
            <a:r>
              <a:rPr lang="tr-TR" dirty="0" smtClean="0"/>
              <a:t>Dördüncü düzey</a:t>
            </a:r>
          </a:p>
          <a:p>
            <a:pPr lvl="4" rtl="0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ED491D0-8E1B-49C7-849B-A28568D9449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77589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tr-TR" smtClean="0"/>
              <a:t>10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66459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tr-TR" smtClean="0"/>
              <a:t>11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117089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tr-TR" smtClean="0"/>
              <a:t>12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117089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tr-TR" smtClean="0"/>
              <a:t>13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117089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tr-TR" smtClean="0"/>
              <a:t>14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117089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tr-TR" smtClean="0"/>
              <a:t>15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117089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tr-TR" smtClean="0"/>
              <a:t>16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117089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tr-TR" smtClean="0"/>
              <a:t>17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117089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tr-TR" smtClean="0"/>
              <a:t>18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117089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tr-TR" smtClean="0"/>
              <a:t>19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11708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tr-TR" smtClean="0"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1455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tr-TR" smtClean="0"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00593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tr-TR" smtClean="0"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00593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tr-TR" smtClean="0"/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00593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tr-TR" smtClean="0"/>
              <a:t>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00593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tr-TR" smtClean="0"/>
              <a:t>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46634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tr-TR" smtClean="0"/>
              <a:t>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46634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tr-TR" smtClean="0"/>
              <a:t>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11708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dirty="0"/>
          </a:p>
        </p:txBody>
      </p:sp>
      <p:sp>
        <p:nvSpPr>
          <p:cNvPr id="10" name="Dikdörtgen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rtlCol="0"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tr-TR" smtClean="0"/>
              <a:t>Asıl alt başlık stilini düzenlemek için tıklatın</a:t>
            </a:r>
            <a:endParaRPr lang="tr-TR" dirty="0"/>
          </a:p>
        </p:txBody>
      </p:sp>
      <p:sp>
        <p:nvSpPr>
          <p:cNvPr id="11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DFFBA00A-AD06-4EA1-84B1-7C3431D37A98}" type="datetime1">
              <a:rPr lang="tr-TR" smtClean="0"/>
              <a:t>20.9.2017</a:t>
            </a:fld>
            <a:endParaRPr lang="tr-TR" dirty="0"/>
          </a:p>
        </p:txBody>
      </p:sp>
      <p:sp>
        <p:nvSpPr>
          <p:cNvPr id="12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tr-TR" dirty="0"/>
          </a:p>
        </p:txBody>
      </p:sp>
      <p:sp>
        <p:nvSpPr>
          <p:cNvPr id="13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r-TR" smtClean="0"/>
              <a:t>Asıl metin stillerini düzenlemek için tıklatın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646E5C5-19AB-4BDF-8220-4C82D8475DE7}" type="datetime1">
              <a:rPr lang="tr-TR" smtClean="0"/>
              <a:t>20.9.2017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dörtgen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 rtlCol="0"/>
          <a:lstStyle/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 rtlCol="0"/>
          <a:lstStyle/>
          <a:p>
            <a:pPr lvl="0" rtl="0"/>
            <a:r>
              <a:rPr lang="tr-TR" smtClean="0"/>
              <a:t>Asıl metin stillerini düzenlemek için tıklatın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 rtlCol="0"/>
          <a:lstStyle/>
          <a:p>
            <a:pPr rtl="0"/>
            <a:fld id="{B743EFEE-F39A-4B15-A1F2-81EA4CA51E65}" type="datetime1">
              <a:rPr lang="tr-TR" smtClean="0"/>
              <a:t>20.9.2017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 rtlCol="0"/>
          <a:lstStyle/>
          <a:p>
            <a:pPr rtl="0"/>
            <a:fld id="{BD266BE7-899D-4075-917F-DBDE33B6B692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tr-TR" smtClean="0"/>
              <a:t>Asıl metin stillerini düzenlemek için tıklatın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5FD9E7B-8DA6-451A-8055-981E55AE9133}" type="datetime1">
              <a:rPr lang="tr-TR" smtClean="0"/>
              <a:t>20.9.2017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696733D6-1F76-4DCA-B098-26C668967E84}" type="datetime1">
              <a:rPr lang="tr-TR" smtClean="0"/>
              <a:t>20.9.2017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 rtlCol="0"/>
          <a:lstStyle/>
          <a:p>
            <a:pPr lvl="0" rtl="0"/>
            <a:r>
              <a:rPr lang="tr-TR" smtClean="0"/>
              <a:t>Asıl metin stillerini düzenlemek için tıklatın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 rtlCol="0"/>
          <a:lstStyle/>
          <a:p>
            <a:pPr lvl="0" rtl="0"/>
            <a:r>
              <a:rPr lang="tr-TR" smtClean="0"/>
              <a:t>Asıl metin stillerini düzenlemek için tıklatın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11D0E82-9113-4B82-90C4-7C1489FBC59E}" type="datetime1">
              <a:rPr lang="tr-TR" smtClean="0"/>
              <a:t>20.9.2017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 rtlCol="0"/>
          <a:lstStyle/>
          <a:p>
            <a:pPr lvl="0" rtl="0"/>
            <a:r>
              <a:rPr lang="tr-TR" smtClean="0"/>
              <a:t>Asıl metin stillerini düzenlemek için tıklatın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 rtlCol="0"/>
          <a:lstStyle/>
          <a:p>
            <a:pPr lvl="0" rtl="0"/>
            <a:r>
              <a:rPr lang="tr-TR" smtClean="0"/>
              <a:t>Asıl metin stillerini düzenlemek için tıklatın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3D9337-CB75-4070-8150-B8A4FDCCAACE}" type="datetime1">
              <a:rPr lang="tr-TR" smtClean="0"/>
              <a:t>20.9.2017</a:t>
            </a:fld>
            <a:endParaRPr lang="tr-TR" dirty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DFEC4D-1850-4737-A25B-88E01F55364F}" type="datetime1">
              <a:rPr lang="tr-TR" smtClean="0"/>
              <a:t>20.9.2017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70E2B0-6716-4F02-9334-FF52A815F5DF}" type="datetime1">
              <a:rPr lang="tr-TR" smtClean="0"/>
              <a:t>20.9.2017</a:t>
            </a:fld>
            <a:endParaRPr lang="tr-TR" dirty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4" name="Metin Yer Tutucusu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 rtlCol="0"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İçerik Yer Tutucusu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tr-TR" smtClean="0"/>
              <a:t>Asıl metin stillerini düzenlemek için tıklatın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7224D0-8A0E-48F7-9877-D861B8AF989D}" type="datetime1">
              <a:rPr lang="tr-TR" smtClean="0"/>
              <a:t>20.9.2017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sı İçeren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Resim Yer Tutucusu 2" descr="Resim eklemek için boş yer tutucu. Yer tutucuya tıklayın ve eklemek istediğiniz resmi seçin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r-TR" smtClean="0"/>
              <a:t>Resim eklemek için simgeyi tıklatın</a:t>
            </a:r>
            <a:endParaRPr lang="tr-TR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BFE397-9824-4C3E-B256-C6F148CE29C6}" type="datetime1">
              <a:rPr lang="tr-TR" smtClean="0"/>
              <a:t>20.9.2017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r-TR" dirty="0" smtClean="0"/>
              <a:t>Asıl metin stillerini düzenlemek için tıklayın</a:t>
            </a:r>
          </a:p>
          <a:p>
            <a:pPr lvl="1" rtl="0"/>
            <a:r>
              <a:rPr lang="tr-TR" dirty="0" smtClean="0"/>
              <a:t>İkinci düzey</a:t>
            </a:r>
          </a:p>
          <a:p>
            <a:pPr lvl="2" rtl="0"/>
            <a:r>
              <a:rPr lang="tr-TR" dirty="0" smtClean="0"/>
              <a:t>Üçüncü düzey</a:t>
            </a:r>
          </a:p>
          <a:p>
            <a:pPr lvl="3" rtl="0"/>
            <a:r>
              <a:rPr lang="tr-TR" dirty="0" smtClean="0"/>
              <a:t>Dördüncü düzey</a:t>
            </a:r>
          </a:p>
          <a:p>
            <a:pPr lvl="4" rtl="0"/>
            <a:r>
              <a:rPr lang="tr-TR" dirty="0" smtClean="0"/>
              <a:t>Beşinci düzey</a:t>
            </a:r>
          </a:p>
          <a:p>
            <a:pPr lvl="5" rtl="0"/>
            <a:r>
              <a:rPr lang="tr-TR" dirty="0" smtClean="0"/>
              <a:t>Altıncı</a:t>
            </a:r>
          </a:p>
          <a:p>
            <a:pPr lvl="6" rtl="0"/>
            <a:r>
              <a:rPr lang="tr-TR" dirty="0" smtClean="0"/>
              <a:t>Yedinci</a:t>
            </a:r>
          </a:p>
          <a:p>
            <a:pPr lvl="7" rtl="0"/>
            <a:r>
              <a:rPr lang="tr-TR" dirty="0" smtClean="0"/>
              <a:t>Sekizinci</a:t>
            </a:r>
          </a:p>
          <a:p>
            <a:pPr lvl="8" rtl="0"/>
            <a:r>
              <a:rPr lang="tr-TR" dirty="0" smtClean="0"/>
              <a:t>Dokuzuncu</a:t>
            </a:r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CCA0A13F-F1E4-4DC9-96AA-548982DE48D2}" type="datetime1">
              <a:rPr lang="tr-TR" smtClean="0"/>
              <a:t>20.9.2017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BD266BE7-899D-4075-917F-DBDE33B6B692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ba.gov.tr/video/izle/02587b4684142a1c04abeb23b069695cce69181ed6893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3175199" y="1434662"/>
            <a:ext cx="8500062" cy="2896780"/>
          </a:xfrm>
        </p:spPr>
        <p:txBody>
          <a:bodyPr rtlCol="0">
            <a:normAutofit/>
          </a:bodyPr>
          <a:lstStyle/>
          <a:p>
            <a:pPr rtl="0"/>
            <a:r>
              <a:rPr lang="tr-TR" sz="6600" dirty="0" smtClean="0"/>
              <a:t>BİLİŞİM TEKNOLOJİLERİ VE YAZILIM DERSİ</a:t>
            </a:r>
            <a:br>
              <a:rPr lang="tr-TR" sz="6600" dirty="0" smtClean="0"/>
            </a:br>
            <a:r>
              <a:rPr lang="tr-TR" sz="3200" dirty="0" smtClean="0">
                <a:solidFill>
                  <a:srgbClr val="FFC000"/>
                </a:solidFill>
              </a:rPr>
              <a:t>HAZIRBULUNUŞLUK SUNUSU</a:t>
            </a:r>
            <a:endParaRPr lang="tr-TR" sz="3200" dirty="0">
              <a:solidFill>
                <a:srgbClr val="FFC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tr-TR" b="1" dirty="0" smtClean="0"/>
              <a:t>EMRAH HAS</a:t>
            </a:r>
          </a:p>
          <a:p>
            <a:pPr rtl="0"/>
            <a:r>
              <a:rPr lang="tr-TR" dirty="0" smtClean="0"/>
              <a:t>Bilişim Teknolojileri Öğretmeni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dirty="0" smtClean="0"/>
              <a:t>5. Sınıf Bilişim </a:t>
            </a:r>
            <a:r>
              <a:rPr lang="tr-TR" dirty="0"/>
              <a:t>Teknolojileri ve Yazılım Dersi Öğretim </a:t>
            </a:r>
            <a:r>
              <a:rPr lang="tr-TR" dirty="0" smtClean="0"/>
              <a:t>Programı</a:t>
            </a:r>
            <a:endParaRPr lang="tr-TR" dirty="0"/>
          </a:p>
        </p:txBody>
      </p:sp>
      <p:graphicFrame>
        <p:nvGraphicFramePr>
          <p:cNvPr id="8" name="Diyagram 7"/>
          <p:cNvGraphicFramePr/>
          <p:nvPr>
            <p:extLst>
              <p:ext uri="{D42A27DB-BD31-4B8C-83A1-F6EECF244321}">
                <p14:modId xmlns:p14="http://schemas.microsoft.com/office/powerpoint/2010/main" val="353237248"/>
              </p:ext>
            </p:extLst>
          </p:nvPr>
        </p:nvGraphicFramePr>
        <p:xfrm>
          <a:off x="2032000" y="2049518"/>
          <a:ext cx="8128000" cy="4635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8830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etin Yer Tutucusu 2"/>
          <p:cNvSpPr>
            <a:spLocks noGrp="1"/>
          </p:cNvSpPr>
          <p:nvPr>
            <p:ph type="body" idx="1"/>
          </p:nvPr>
        </p:nvSpPr>
        <p:spPr/>
        <p:txBody>
          <a:bodyPr rtlCol="0" anchor="ctr">
            <a:noAutofit/>
          </a:bodyPr>
          <a:lstStyle/>
          <a:p>
            <a:pPr algn="ctr"/>
            <a:r>
              <a:rPr lang="tr-TR" sz="3600" b="1" dirty="0" smtClean="0"/>
              <a:t>BT SINIFINDA </a:t>
            </a:r>
          </a:p>
          <a:p>
            <a:pPr algn="ctr"/>
            <a:r>
              <a:rPr lang="tr-TR" sz="3600" b="1" dirty="0" smtClean="0"/>
              <a:t>UYULMASI GEREKEN KURALLAR</a:t>
            </a:r>
            <a:endParaRPr lang="tr-TR" sz="3600" b="1" dirty="0"/>
          </a:p>
        </p:txBody>
      </p:sp>
      <p:pic>
        <p:nvPicPr>
          <p:cNvPr id="2052" name="Picture 4" descr="Young people using technology Free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3" b="13012"/>
          <a:stretch/>
        </p:blipFill>
        <p:spPr bwMode="auto">
          <a:xfrm>
            <a:off x="3482099" y="-15766"/>
            <a:ext cx="7333045" cy="435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87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etin Yer Tutucusu 2"/>
          <p:cNvSpPr>
            <a:spLocks noGrp="1"/>
          </p:cNvSpPr>
          <p:nvPr>
            <p:ph type="body" idx="1"/>
          </p:nvPr>
        </p:nvSpPr>
        <p:spPr/>
        <p:txBody>
          <a:bodyPr rtlCol="0" anchor="ctr">
            <a:noAutofit/>
          </a:bodyPr>
          <a:lstStyle/>
          <a:p>
            <a:pPr algn="ctr"/>
            <a:r>
              <a:rPr lang="tr-TR" sz="3600" b="1" dirty="0" smtClean="0"/>
              <a:t>YİYECEK veya İÇEÇEK</a:t>
            </a:r>
          </a:p>
          <a:p>
            <a:pPr algn="ctr"/>
            <a:r>
              <a:rPr lang="tr-TR" sz="3600" b="1" dirty="0" smtClean="0"/>
              <a:t>GETİRME</a:t>
            </a:r>
            <a:endParaRPr lang="tr-TR" sz="3600" b="1" dirty="0"/>
          </a:p>
        </p:txBody>
      </p:sp>
      <p:sp>
        <p:nvSpPr>
          <p:cNvPr id="2" name="Dikdörtgen 1"/>
          <p:cNvSpPr/>
          <p:nvPr/>
        </p:nvSpPr>
        <p:spPr>
          <a:xfrm>
            <a:off x="1116345" y="421474"/>
            <a:ext cx="1301959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1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  <a:endParaRPr lang="tr-TR" sz="16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074" name="Picture 2" descr="C:\Users\Emrah\Downloads\food-and-drink-poster-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65"/>
          <a:stretch/>
        </p:blipFill>
        <p:spPr bwMode="auto">
          <a:xfrm>
            <a:off x="4317398" y="-15766"/>
            <a:ext cx="5677940" cy="433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46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etin Yer Tutucusu 2"/>
          <p:cNvSpPr>
            <a:spLocks noGrp="1"/>
          </p:cNvSpPr>
          <p:nvPr>
            <p:ph type="body" idx="1"/>
          </p:nvPr>
        </p:nvSpPr>
        <p:spPr/>
        <p:txBody>
          <a:bodyPr rtlCol="0" anchor="ctr">
            <a:noAutofit/>
          </a:bodyPr>
          <a:lstStyle/>
          <a:p>
            <a:pPr algn="ctr"/>
            <a:r>
              <a:rPr lang="tr-TR" sz="3600" b="1" dirty="0" smtClean="0"/>
              <a:t>BİLGİSAYARINI ÖZENLE KULLAN</a:t>
            </a:r>
          </a:p>
          <a:p>
            <a:pPr algn="ctr"/>
            <a:r>
              <a:rPr lang="tr-TR" sz="3600" b="1" dirty="0" smtClean="0"/>
              <a:t>TEMİZ TUT</a:t>
            </a:r>
            <a:endParaRPr lang="tr-TR" sz="3600" b="1" dirty="0"/>
          </a:p>
        </p:txBody>
      </p:sp>
      <p:sp>
        <p:nvSpPr>
          <p:cNvPr id="2" name="Dikdörtgen 1"/>
          <p:cNvSpPr/>
          <p:nvPr/>
        </p:nvSpPr>
        <p:spPr>
          <a:xfrm>
            <a:off x="1116345" y="421474"/>
            <a:ext cx="1301959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1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tr-TR" sz="16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098" name="Picture 2" descr="C:\Users\Emrah\Downloads\laptop-poster-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66" b="9091"/>
          <a:stretch/>
        </p:blipFill>
        <p:spPr bwMode="auto">
          <a:xfrm>
            <a:off x="4616727" y="0"/>
            <a:ext cx="5047538" cy="431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51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etin Yer Tutucusu 2"/>
          <p:cNvSpPr>
            <a:spLocks noGrp="1"/>
          </p:cNvSpPr>
          <p:nvPr>
            <p:ph type="body" idx="1"/>
          </p:nvPr>
        </p:nvSpPr>
        <p:spPr/>
        <p:txBody>
          <a:bodyPr rtlCol="0" anchor="ctr">
            <a:noAutofit/>
          </a:bodyPr>
          <a:lstStyle/>
          <a:p>
            <a:pPr algn="ctr"/>
            <a:r>
              <a:rPr lang="tr-TR" sz="3600" b="1" dirty="0" smtClean="0"/>
              <a:t>ŞİFRENİ SAKLA</a:t>
            </a:r>
            <a:endParaRPr lang="tr-TR" sz="3600" b="1" dirty="0"/>
          </a:p>
        </p:txBody>
      </p:sp>
      <p:sp>
        <p:nvSpPr>
          <p:cNvPr id="2" name="Dikdörtgen 1"/>
          <p:cNvSpPr/>
          <p:nvPr/>
        </p:nvSpPr>
        <p:spPr>
          <a:xfrm>
            <a:off x="1116345" y="421474"/>
            <a:ext cx="1301959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1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</a:t>
            </a:r>
            <a:endParaRPr lang="tr-TR" sz="16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122" name="Picture 2" descr="C:\Users\Emrah\Downloads\password-poster-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43"/>
          <a:stretch/>
        </p:blipFill>
        <p:spPr bwMode="auto">
          <a:xfrm>
            <a:off x="4364479" y="0"/>
            <a:ext cx="5568316" cy="431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6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etin Yer Tutucusu 2"/>
          <p:cNvSpPr>
            <a:spLocks noGrp="1"/>
          </p:cNvSpPr>
          <p:nvPr>
            <p:ph type="body" idx="1"/>
          </p:nvPr>
        </p:nvSpPr>
        <p:spPr/>
        <p:txBody>
          <a:bodyPr rtlCol="0" anchor="ctr">
            <a:noAutofit/>
          </a:bodyPr>
          <a:lstStyle/>
          <a:p>
            <a:pPr algn="ctr"/>
            <a:r>
              <a:rPr lang="tr-TR" sz="3600" b="1" dirty="0" smtClean="0"/>
              <a:t>ÇALIŞMANI KAYDET</a:t>
            </a:r>
            <a:endParaRPr lang="tr-TR" sz="3600" b="1" dirty="0"/>
          </a:p>
        </p:txBody>
      </p:sp>
      <p:sp>
        <p:nvSpPr>
          <p:cNvPr id="2" name="Dikdörtgen 1"/>
          <p:cNvSpPr/>
          <p:nvPr/>
        </p:nvSpPr>
        <p:spPr>
          <a:xfrm>
            <a:off x="1116345" y="421474"/>
            <a:ext cx="1301959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1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4</a:t>
            </a:r>
            <a:endParaRPr lang="tr-TR" sz="16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146" name="Picture 2" descr="C:\Users\Emrah\Downloads\save-your-work-poster-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84"/>
          <a:stretch/>
        </p:blipFill>
        <p:spPr bwMode="auto">
          <a:xfrm>
            <a:off x="3734238" y="0"/>
            <a:ext cx="6862728" cy="432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71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etin Yer Tutucusu 2"/>
          <p:cNvSpPr>
            <a:spLocks noGrp="1"/>
          </p:cNvSpPr>
          <p:nvPr>
            <p:ph type="body" idx="1"/>
          </p:nvPr>
        </p:nvSpPr>
        <p:spPr/>
        <p:txBody>
          <a:bodyPr rtlCol="0" anchor="ctr">
            <a:noAutofit/>
          </a:bodyPr>
          <a:lstStyle/>
          <a:p>
            <a:pPr algn="ctr"/>
            <a:r>
              <a:rPr lang="tr-TR" sz="3600" b="1" dirty="0" smtClean="0"/>
              <a:t>İŞİ UZMANINA BIRAK</a:t>
            </a:r>
          </a:p>
          <a:p>
            <a:pPr algn="ctr"/>
            <a:r>
              <a:rPr lang="tr-TR" sz="3600" b="1" dirty="0" smtClean="0"/>
              <a:t>İZİNSİZ DONANIM SÖKME</a:t>
            </a:r>
            <a:endParaRPr lang="tr-TR" sz="3600" b="1" dirty="0"/>
          </a:p>
        </p:txBody>
      </p:sp>
      <p:sp>
        <p:nvSpPr>
          <p:cNvPr id="2" name="Dikdörtgen 1"/>
          <p:cNvSpPr/>
          <p:nvPr/>
        </p:nvSpPr>
        <p:spPr>
          <a:xfrm>
            <a:off x="1116345" y="421474"/>
            <a:ext cx="1301959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1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5</a:t>
            </a:r>
            <a:endParaRPr lang="tr-TR" sz="16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7170" name="Picture 2" descr="C:\Users\Emrah\Downloads\trickystuffposter-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1" b="9091"/>
          <a:stretch/>
        </p:blipFill>
        <p:spPr bwMode="auto">
          <a:xfrm>
            <a:off x="4254172" y="0"/>
            <a:ext cx="5798466" cy="431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88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etin Yer Tutucusu 2"/>
          <p:cNvSpPr>
            <a:spLocks noGrp="1"/>
          </p:cNvSpPr>
          <p:nvPr>
            <p:ph type="body" idx="1"/>
          </p:nvPr>
        </p:nvSpPr>
        <p:spPr/>
        <p:txBody>
          <a:bodyPr rtlCol="0" anchor="ctr">
            <a:noAutofit/>
          </a:bodyPr>
          <a:lstStyle/>
          <a:p>
            <a:pPr algn="ctr"/>
            <a:r>
              <a:rPr lang="tr-TR" sz="3600" b="1" dirty="0" smtClean="0"/>
              <a:t>YASAL OLMAYAN SİTELERE GİRME</a:t>
            </a:r>
          </a:p>
          <a:p>
            <a:pPr algn="ctr"/>
            <a:r>
              <a:rPr lang="tr-TR" sz="3600" b="1" dirty="0" smtClean="0"/>
              <a:t>İZLENDİĞİNİ UNUTMA</a:t>
            </a:r>
            <a:endParaRPr lang="tr-TR" sz="3600" b="1" dirty="0"/>
          </a:p>
        </p:txBody>
      </p:sp>
      <p:sp>
        <p:nvSpPr>
          <p:cNvPr id="2" name="Dikdörtgen 1"/>
          <p:cNvSpPr/>
          <p:nvPr/>
        </p:nvSpPr>
        <p:spPr>
          <a:xfrm>
            <a:off x="1116345" y="421474"/>
            <a:ext cx="1301959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1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6</a:t>
            </a:r>
            <a:endParaRPr lang="tr-TR" sz="16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8194" name="Picture 2" descr="C:\Users\Emrah\Downloads\unapproved-sites-poster-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62" b="8633"/>
          <a:stretch/>
        </p:blipFill>
        <p:spPr bwMode="auto">
          <a:xfrm>
            <a:off x="4317614" y="-1"/>
            <a:ext cx="5678832" cy="433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94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etin Yer Tutucusu 2"/>
          <p:cNvSpPr>
            <a:spLocks noGrp="1"/>
          </p:cNvSpPr>
          <p:nvPr>
            <p:ph type="body" idx="1"/>
          </p:nvPr>
        </p:nvSpPr>
        <p:spPr/>
        <p:txBody>
          <a:bodyPr rtlCol="0" anchor="ctr">
            <a:noAutofit/>
          </a:bodyPr>
          <a:lstStyle/>
          <a:p>
            <a:pPr algn="ctr"/>
            <a:r>
              <a:rPr lang="tr-TR" sz="3600" b="1" dirty="0" smtClean="0"/>
              <a:t>SADECE KENDİ EKRANINA BAK</a:t>
            </a:r>
            <a:endParaRPr lang="tr-TR" sz="3600" b="1" dirty="0"/>
          </a:p>
        </p:txBody>
      </p:sp>
      <p:sp>
        <p:nvSpPr>
          <p:cNvPr id="2" name="Dikdörtgen 1"/>
          <p:cNvSpPr/>
          <p:nvPr/>
        </p:nvSpPr>
        <p:spPr>
          <a:xfrm>
            <a:off x="1116345" y="421474"/>
            <a:ext cx="1301959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1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7</a:t>
            </a:r>
            <a:endParaRPr lang="tr-TR" sz="16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505" y="0"/>
            <a:ext cx="65151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02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SORULAR - CEVAPLAR</a:t>
            </a:r>
            <a:endParaRPr lang="tr-TR" dirty="0"/>
          </a:p>
        </p:txBody>
      </p:sp>
      <p:pic>
        <p:nvPicPr>
          <p:cNvPr id="10242" name="Picture 2" descr="SORU işareti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470" y="0"/>
            <a:ext cx="6889530" cy="688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577086" y="3463948"/>
            <a:ext cx="6280914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UMARIM FAYDALI OLMUŞTUR</a:t>
            </a:r>
          </a:p>
          <a:p>
            <a:pPr algn="ctr"/>
            <a:r>
              <a:rPr lang="tr-TR" sz="54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TEŞEKKÜRLER</a:t>
            </a:r>
            <a:endParaRPr lang="tr-TR" sz="5400" b="1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90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 smtClean="0"/>
              <a:t>TEKNOLOJİ HER YERDE</a:t>
            </a:r>
            <a:endParaRPr lang="tr-TR" dirty="0"/>
          </a:p>
        </p:txBody>
      </p:sp>
      <p:sp>
        <p:nvSpPr>
          <p:cNvPr id="14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EVDE</a:t>
            </a:r>
          </a:p>
          <a:p>
            <a:pPr rtl="0"/>
            <a:r>
              <a:rPr lang="tr-TR" dirty="0" smtClean="0"/>
              <a:t>OKULDA</a:t>
            </a:r>
          </a:p>
          <a:p>
            <a:pPr rtl="0"/>
            <a:r>
              <a:rPr lang="tr-TR" dirty="0" smtClean="0"/>
              <a:t>MARKETTE</a:t>
            </a:r>
          </a:p>
          <a:p>
            <a:pPr rtl="0"/>
            <a:r>
              <a:rPr lang="tr-TR" dirty="0" smtClean="0"/>
              <a:t>SİNEMADA</a:t>
            </a:r>
          </a:p>
          <a:p>
            <a:pPr rtl="0"/>
            <a:r>
              <a:rPr lang="tr-TR" dirty="0" smtClean="0"/>
              <a:t>YOLDA</a:t>
            </a:r>
          </a:p>
        </p:txBody>
      </p:sp>
      <p:sp>
        <p:nvSpPr>
          <p:cNvPr id="2" name="Dikdörtgen 1"/>
          <p:cNvSpPr/>
          <p:nvPr/>
        </p:nvSpPr>
        <p:spPr>
          <a:xfrm>
            <a:off x="4620849" y="2988212"/>
            <a:ext cx="25576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izliyoruz</a:t>
            </a:r>
            <a:endParaRPr lang="tr-T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7178536" y="2101881"/>
            <a:ext cx="30257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dinliyoruz</a:t>
            </a:r>
            <a:endParaRPr lang="tr-T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5899693" y="4373207"/>
            <a:ext cx="28393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okuyoruz</a:t>
            </a:r>
            <a:endParaRPr lang="tr-T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7894467" y="3449877"/>
            <a:ext cx="36014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öğreniyoruz</a:t>
            </a:r>
            <a:endParaRPr lang="tr-T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7578455" y="5296537"/>
            <a:ext cx="44155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haberleşiyoruz</a:t>
            </a:r>
            <a:endParaRPr lang="tr-T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dirty="0"/>
              <a:t>TEKNOLOJİ HER YERDE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/>
              <a:t>Ne olmak istiyorsun?</a:t>
            </a:r>
          </a:p>
          <a:p>
            <a:pPr marL="0" indent="0">
              <a:buNone/>
            </a:pPr>
            <a:r>
              <a:rPr lang="tr-TR" sz="2800" b="1" dirty="0"/>
              <a:t>	</a:t>
            </a:r>
            <a:r>
              <a:rPr lang="tr-TR" sz="2600" dirty="0" smtClean="0"/>
              <a:t>Doktor, Marangoz, Mühendis, Astronot, Pilot</a:t>
            </a:r>
            <a:endParaRPr lang="tr-TR" sz="2600" dirty="0"/>
          </a:p>
        </p:txBody>
      </p:sp>
      <p:pic>
        <p:nvPicPr>
          <p:cNvPr id="1026" name="Picture 2" descr="öğretmen png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9069"/>
            <a:ext cx="3197988" cy="211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İlgili resi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440" y="4769068"/>
            <a:ext cx="1237696" cy="211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ühendis png ile ilgili görsel sonucu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09"/>
          <a:stretch/>
        </p:blipFill>
        <p:spPr bwMode="auto">
          <a:xfrm>
            <a:off x="7113168" y="4595648"/>
            <a:ext cx="214944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İlgili resi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5816" y="1021856"/>
            <a:ext cx="1564202" cy="195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ilot png ile ilgili görsel sonuc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763" y="4572000"/>
            <a:ext cx="2362199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uçak png ile ilgili görsel sonucu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5816" y="2977109"/>
            <a:ext cx="3810000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25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7822E-6 -4.44444E-6 L -1.41293 -4.44444E-6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6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5618E-6 0.08055 L -0.08245 -0.01945 C -0.09978 -0.0419 -0.12557 -0.05394 -0.15266 -0.05394 C -0.18353 -0.05394 -0.20802 -0.0419 -0.22535 -0.01945 L -0.30767 0.08055 " pathEditMode="relative" rAng="0" ptsTypes="FffFF">
                                      <p:cBhvr>
                                        <p:cTn id="4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84" y="-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dirty="0"/>
              <a:t>TEKNOLOJİ HER YERDE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600" dirty="0" smtClean="0"/>
              <a:t>Çağımızda her meslek teknolojiyle iç içe…</a:t>
            </a:r>
          </a:p>
          <a:p>
            <a:endParaRPr lang="tr-TR" sz="2600" dirty="0"/>
          </a:p>
          <a:p>
            <a:r>
              <a:rPr lang="tr-TR" sz="2600" dirty="0" smtClean="0"/>
              <a:t>Teknolojiden sadece yararlanma. Onu daha verimli ve güvenli kullan.</a:t>
            </a:r>
            <a:endParaRPr lang="tr-TR" sz="2600" dirty="0"/>
          </a:p>
        </p:txBody>
      </p:sp>
    </p:spTree>
    <p:extLst>
      <p:ext uri="{BB962C8B-B14F-4D97-AF65-F5344CB8AC3E}">
        <p14:creationId xmlns:p14="http://schemas.microsoft.com/office/powerpoint/2010/main" val="100339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dirty="0"/>
              <a:t>TEKNOLOJİ HER YERDE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80159" y="3137338"/>
            <a:ext cx="4300833" cy="3039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600" dirty="0" smtClean="0"/>
              <a:t>«</a:t>
            </a:r>
            <a:r>
              <a:rPr lang="tr-TR" sz="2600" b="1" dirty="0" smtClean="0"/>
              <a:t>Ben teknolojiye hakimim</a:t>
            </a:r>
            <a:r>
              <a:rPr lang="tr-TR" sz="2600" dirty="0" smtClean="0"/>
              <a:t>» diyebilmek için Bilişim Teknolojileri ve Yazılım Dersini seçin.</a:t>
            </a:r>
          </a:p>
        </p:txBody>
      </p:sp>
      <p:pic>
        <p:nvPicPr>
          <p:cNvPr id="2050" name="Picture 2" descr="Bilişim Teknolojileri ve Yazılım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772" y="2100811"/>
            <a:ext cx="5770181" cy="38495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6166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dirty="0"/>
              <a:t>Bilişim Teknolojileri ve </a:t>
            </a:r>
            <a:r>
              <a:rPr lang="tr-TR" dirty="0" smtClean="0"/>
              <a:t>Yazılım Dersi Tanıtım Videosu</a:t>
            </a:r>
            <a:endParaRPr lang="tr-TR" dirty="0"/>
          </a:p>
        </p:txBody>
      </p:sp>
      <p:pic>
        <p:nvPicPr>
          <p:cNvPr id="4098" name="Picture 2" descr="video png ile ilgili görsel sonucu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989" y="1981200"/>
            <a:ext cx="4577255" cy="457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89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dirty="0"/>
              <a:t>Bilişim Teknolojileri ve Yazılım </a:t>
            </a:r>
            <a:r>
              <a:rPr lang="tr-TR" dirty="0" smtClean="0"/>
              <a:t>Ders Saatleri</a:t>
            </a:r>
            <a:endParaRPr lang="tr-TR" dirty="0"/>
          </a:p>
        </p:txBody>
      </p:sp>
      <p:graphicFrame>
        <p:nvGraphicFramePr>
          <p:cNvPr id="12" name="İçerik Yer Tutucusu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82261409"/>
              </p:ext>
            </p:extLst>
          </p:nvPr>
        </p:nvGraphicFramePr>
        <p:xfrm>
          <a:off x="1434664" y="2412124"/>
          <a:ext cx="3121570" cy="364577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025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189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29155">
                <a:tc>
                  <a:txBody>
                    <a:bodyPr/>
                    <a:lstStyle/>
                    <a:p>
                      <a:pPr rtl="0"/>
                      <a:r>
                        <a:rPr lang="tr-TR" sz="2800" dirty="0" smtClean="0"/>
                        <a:t>Sınıf</a:t>
                      </a:r>
                      <a:endParaRPr lang="tr-T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r-TR" sz="2800" dirty="0" smtClean="0"/>
                        <a:t>Ders Saati</a:t>
                      </a:r>
                      <a:endParaRPr lang="tr-TR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9155">
                <a:tc>
                  <a:txBody>
                    <a:bodyPr/>
                    <a:lstStyle/>
                    <a:p>
                      <a:pPr rtl="0"/>
                      <a:r>
                        <a:rPr lang="tr-TR" sz="2800" dirty="0" smtClean="0"/>
                        <a:t>5</a:t>
                      </a:r>
                      <a:endParaRPr lang="tr-T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r-TR" sz="2800" dirty="0" smtClean="0"/>
                        <a:t>2</a:t>
                      </a:r>
                      <a:endParaRPr lang="tr-TR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29155">
                <a:tc>
                  <a:txBody>
                    <a:bodyPr/>
                    <a:lstStyle/>
                    <a:p>
                      <a:pPr rtl="0"/>
                      <a:r>
                        <a:rPr lang="tr-TR" sz="2800" dirty="0" smtClean="0"/>
                        <a:t>6</a:t>
                      </a:r>
                      <a:endParaRPr lang="tr-T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r-TR" sz="2800" dirty="0" smtClean="0"/>
                        <a:t>2</a:t>
                      </a:r>
                      <a:endParaRPr lang="tr-TR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29155">
                <a:tc>
                  <a:txBody>
                    <a:bodyPr/>
                    <a:lstStyle/>
                    <a:p>
                      <a:pPr rtl="0"/>
                      <a:r>
                        <a:rPr lang="tr-TR" sz="2800" dirty="0" smtClean="0"/>
                        <a:t>7</a:t>
                      </a:r>
                      <a:endParaRPr lang="tr-T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r-TR" sz="2800" dirty="0" smtClean="0"/>
                        <a:t>Seçmeli (2)</a:t>
                      </a:r>
                      <a:endParaRPr lang="tr-TR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29155">
                <a:tc>
                  <a:txBody>
                    <a:bodyPr/>
                    <a:lstStyle/>
                    <a:p>
                      <a:pPr rtl="0"/>
                      <a:r>
                        <a:rPr lang="tr-TR" sz="2800" dirty="0" smtClean="0"/>
                        <a:t>8</a:t>
                      </a:r>
                      <a:endParaRPr lang="tr-T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r-TR" sz="2800" dirty="0" smtClean="0"/>
                        <a:t>Seçmeli</a:t>
                      </a:r>
                      <a:r>
                        <a:rPr lang="tr-TR" sz="2800" baseline="0" dirty="0" smtClean="0"/>
                        <a:t> (2)</a:t>
                      </a:r>
                      <a:endParaRPr lang="tr-TR" sz="28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122" name="Picture 2" descr="İlgili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010" y="2426521"/>
            <a:ext cx="666750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53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dirty="0"/>
              <a:t>Bilişim Teknolojileri ve Yazılım </a:t>
            </a:r>
            <a:r>
              <a:rPr lang="tr-TR" dirty="0" smtClean="0"/>
              <a:t>Dersi İhtiyaç Listesi</a:t>
            </a:r>
            <a:endParaRPr lang="tr-TR" dirty="0"/>
          </a:p>
        </p:txBody>
      </p:sp>
      <p:graphicFrame>
        <p:nvGraphicFramePr>
          <p:cNvPr id="12" name="İçerik Yer Tutucusu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08140408"/>
              </p:ext>
            </p:extLst>
          </p:nvPr>
        </p:nvGraphicFramePr>
        <p:xfrm>
          <a:off x="1434664" y="2412124"/>
          <a:ext cx="7725102" cy="29166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7251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29155">
                <a:tc>
                  <a:txBody>
                    <a:bodyPr/>
                    <a:lstStyle/>
                    <a:p>
                      <a:pPr algn="l" rtl="0"/>
                      <a:r>
                        <a:rPr lang="tr-TR" sz="2800" dirty="0" smtClean="0"/>
                        <a:t>Ders Malzemeleri</a:t>
                      </a:r>
                      <a:endParaRPr lang="tr-TR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9155">
                <a:tc>
                  <a:txBody>
                    <a:bodyPr/>
                    <a:lstStyle/>
                    <a:p>
                      <a:pPr algn="l" rtl="0"/>
                      <a:r>
                        <a:rPr lang="tr-TR" sz="2800" dirty="0" smtClean="0"/>
                        <a:t>40 yapraklı kareli büyük boy defter</a:t>
                      </a:r>
                      <a:endParaRPr lang="tr-TR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29155">
                <a:tc>
                  <a:txBody>
                    <a:bodyPr/>
                    <a:lstStyle/>
                    <a:p>
                      <a:pPr algn="l" rtl="0"/>
                      <a:r>
                        <a:rPr lang="tr-TR" sz="2800" dirty="0" smtClean="0"/>
                        <a:t>1 adet ürün (</a:t>
                      </a:r>
                      <a:r>
                        <a:rPr lang="tr-TR" sz="2800" dirty="0" err="1" smtClean="0"/>
                        <a:t>portfolyo</a:t>
                      </a:r>
                      <a:r>
                        <a:rPr lang="tr-TR" sz="2800" dirty="0" smtClean="0"/>
                        <a:t> dosyası)</a:t>
                      </a:r>
                      <a:endParaRPr lang="tr-TR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29155">
                <a:tc>
                  <a:txBody>
                    <a:bodyPr/>
                    <a:lstStyle/>
                    <a:p>
                      <a:pPr algn="l" rtl="0"/>
                      <a:r>
                        <a:rPr lang="tr-TR" sz="2800" dirty="0" smtClean="0"/>
                        <a:t>USB bellek</a:t>
                      </a:r>
                      <a:endParaRPr lang="tr-TR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070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etin Yer Tutucusu 2"/>
          <p:cNvSpPr>
            <a:spLocks noGrp="1"/>
          </p:cNvSpPr>
          <p:nvPr>
            <p:ph type="body" idx="1"/>
          </p:nvPr>
        </p:nvSpPr>
        <p:spPr/>
        <p:txBody>
          <a:bodyPr rtlCol="0">
            <a:noAutofit/>
          </a:bodyPr>
          <a:lstStyle/>
          <a:p>
            <a:pPr algn="ctr"/>
            <a:r>
              <a:rPr lang="tr-TR" sz="5400" b="1" dirty="0" smtClean="0"/>
              <a:t>ÖĞRENECEKLERİMİZ</a:t>
            </a:r>
          </a:p>
          <a:p>
            <a:pPr algn="ctr"/>
            <a:r>
              <a:rPr lang="tr-TR" sz="3200" b="1" dirty="0" smtClean="0">
                <a:solidFill>
                  <a:schemeClr val="bg2"/>
                </a:solidFill>
              </a:rPr>
              <a:t>Öğretim Programı</a:t>
            </a:r>
            <a:endParaRPr lang="tr-TR" sz="3200" b="1" dirty="0">
              <a:solidFill>
                <a:schemeClr val="bg2"/>
              </a:solidFill>
            </a:endParaRPr>
          </a:p>
        </p:txBody>
      </p:sp>
      <p:pic>
        <p:nvPicPr>
          <p:cNvPr id="1026" name="Picture 2" descr="app woman white solution closeup two Free 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708" y="0"/>
            <a:ext cx="7315201" cy="431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79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3462902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10525625_TF03462902_TF03462902" id="{D745D2DB-44A3-4D51-B6A1-6AA56E6C1B34}" vid="{5E65DCF7-CC1F-424B-B649-D0AA11AA6B51}"/>
    </a:ext>
  </a:extLst>
</a:theme>
</file>

<file path=ppt/theme/theme2.xml><?xml version="1.0" encoding="utf-8"?>
<a:theme xmlns:a="http://schemas.openxmlformats.org/drawingml/2006/main" name="Ofis Teması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tf03462902</Template>
  <TotalTime>155</TotalTime>
  <Words>285</Words>
  <Application>Microsoft Office PowerPoint</Application>
  <PresentationFormat>Özel</PresentationFormat>
  <Paragraphs>104</Paragraphs>
  <Slides>19</Slides>
  <Notes>19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0" baseType="lpstr">
      <vt:lpstr>tf03462902</vt:lpstr>
      <vt:lpstr>BİLİŞİM TEKNOLOJİLERİ VE YAZILIM DERSİ HAZIRBULUNUŞLUK SUNUSU</vt:lpstr>
      <vt:lpstr>TEKNOLOJİ HER YERDE</vt:lpstr>
      <vt:lpstr>TEKNOLOJİ HER YERDE</vt:lpstr>
      <vt:lpstr>TEKNOLOJİ HER YERDE</vt:lpstr>
      <vt:lpstr>TEKNOLOJİ HER YERDE</vt:lpstr>
      <vt:lpstr>Bilişim Teknolojileri ve Yazılım Dersi Tanıtım Videosu</vt:lpstr>
      <vt:lpstr>Bilişim Teknolojileri ve Yazılım Ders Saatleri</vt:lpstr>
      <vt:lpstr>Bilişim Teknolojileri ve Yazılım Dersi İhtiyaç Listesi</vt:lpstr>
      <vt:lpstr>PowerPoint Sunusu</vt:lpstr>
      <vt:lpstr>5. Sınıf Bilişim Teknolojileri ve Yazılım Dersi Öğretim Programı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SORULAR - CEVAPLAR</vt:lpstr>
    </vt:vector>
  </TitlesOfParts>
  <Company>Progressive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BİLİŞİM TEKNOLOJİLERİ VE YAZILIM DERSİ HAZIRBULUNUŞLUK SUNUSU</dc:title>
  <dc:creator>Emrah Has</dc:creator>
  <cp:lastModifiedBy>Emrah Has</cp:lastModifiedBy>
  <cp:revision>24</cp:revision>
  <dcterms:created xsi:type="dcterms:W3CDTF">2017-09-07T07:55:06Z</dcterms:created>
  <dcterms:modified xsi:type="dcterms:W3CDTF">2017-09-20T09:42:58Z</dcterms:modified>
</cp:coreProperties>
</file>