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4"/>
  </p:notesMasterIdLst>
  <p:sldIdLst>
    <p:sldId id="256" r:id="rId2"/>
    <p:sldId id="257" r:id="rId3"/>
    <p:sldId id="258" r:id="rId4"/>
    <p:sldId id="259" r:id="rId5"/>
    <p:sldId id="264" r:id="rId6"/>
    <p:sldId id="270" r:id="rId7"/>
    <p:sldId id="271" r:id="rId8"/>
    <p:sldId id="260" r:id="rId9"/>
    <p:sldId id="267" r:id="rId10"/>
    <p:sldId id="261" r:id="rId11"/>
    <p:sldId id="266" r:id="rId12"/>
    <p:sldId id="262" r:id="rId13"/>
    <p:sldId id="268" r:id="rId14"/>
    <p:sldId id="263" r:id="rId15"/>
    <p:sldId id="269" r:id="rId16"/>
    <p:sldId id="291" r:id="rId17"/>
    <p:sldId id="292" r:id="rId18"/>
    <p:sldId id="297" r:id="rId19"/>
    <p:sldId id="299" r:id="rId20"/>
    <p:sldId id="301" r:id="rId21"/>
    <p:sldId id="298" r:id="rId22"/>
    <p:sldId id="302" r:id="rId23"/>
    <p:sldId id="300" r:id="rId24"/>
    <p:sldId id="272" r:id="rId25"/>
    <p:sldId id="273" r:id="rId26"/>
    <p:sldId id="274" r:id="rId27"/>
    <p:sldId id="275" r:id="rId28"/>
    <p:sldId id="276" r:id="rId29"/>
    <p:sldId id="277" r:id="rId30"/>
    <p:sldId id="278" r:id="rId31"/>
    <p:sldId id="279" r:id="rId32"/>
    <p:sldId id="280" r:id="rId33"/>
    <p:sldId id="281" r:id="rId34"/>
    <p:sldId id="282" r:id="rId35"/>
    <p:sldId id="283" r:id="rId36"/>
    <p:sldId id="284" r:id="rId37"/>
    <p:sldId id="285" r:id="rId38"/>
    <p:sldId id="286" r:id="rId39"/>
    <p:sldId id="287" r:id="rId40"/>
    <p:sldId id="288" r:id="rId41"/>
    <p:sldId id="289" r:id="rId42"/>
    <p:sldId id="290" r:id="rId43"/>
  </p:sldIdLst>
  <p:sldSz cx="9144000" cy="6858000" type="screen4x3"/>
  <p:notesSz cx="6858000" cy="9144000"/>
  <p:defaultTextStyle>
    <a:defPPr>
      <a:defRPr lang="tr-T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70" d="100"/>
          <a:sy n="70" d="100"/>
        </p:scale>
        <p:origin x="-1374" y="-6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tableStyles" Target="tableStyles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viewProps" Target="viewProps.xml"/><Relationship Id="rId20" Type="http://schemas.openxmlformats.org/officeDocument/2006/relationships/slide" Target="slides/slide19.xml"/><Relationship Id="rId41" Type="http://schemas.openxmlformats.org/officeDocument/2006/relationships/slide" Target="slides/slide4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Üstbilgi Yer Tutucusu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D407ECA-4620-4A61-BFFA-C72AC2798F10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4" name="Slayt Görüntüsü Yer Tutucusu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tr-TR"/>
          </a:p>
        </p:txBody>
      </p:sp>
      <p:sp>
        <p:nvSpPr>
          <p:cNvPr id="5" name="Not Yer Tutucusu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954239B-9282-4184-8ECE-8EBE57F5012C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38058457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239B-9282-4184-8ECE-8EBE57F5012C}" type="slidenum">
              <a:rPr lang="tr-TR" smtClean="0"/>
              <a:t>18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2968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ayt Görüntüsü Yer Tutucusu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 Yer Tutucusu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tr-TR" dirty="0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954239B-9282-4184-8ECE-8EBE57F5012C}" type="slidenum">
              <a:rPr lang="tr-TR" smtClean="0"/>
              <a:t>22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88752968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Başlık Slaydı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Asıl alt başlık stilini düzenlemek için tıklatın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278120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Başlık, Dikey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4532421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Dikey Başlık ve Meti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ikey Başlık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Dikey Metin Yer Tutucusu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362038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Başlık ve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5185170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Bölüm Üstbilgis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7501304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İki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7767737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Karşılaştırm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4" name="İçerik Yer Tutucus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5" name="Metin Yer Tutucusu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6" name="İçerik Yer Tutucusu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7" name="Veri Yer Tutucusu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8" name="Altbilgi Yer Tutucusu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9" name="Slayt Numarası Yer Tutucus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0615565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Yalnızca Başlı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Veri Yer Tutucusu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4" name="Altbilgi Yer Tutucusu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5" name="Slayt Numarası Yer Tutucus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35759141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oş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i Yer Tutucusu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3" name="Altbilgi Yer Tutucusu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Slayt Numarası Yer Tutucus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18692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Başlıklı İçeri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İçerik Yer Tutucusu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89460782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Başlıklı Resi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Resim Yer Tutucusu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tr-TR"/>
          </a:p>
        </p:txBody>
      </p:sp>
      <p:sp>
        <p:nvSpPr>
          <p:cNvPr id="4" name="Metin Yer Tutucusu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r-TR" smtClean="0"/>
              <a:t>Asıl metin stillerini düzenlemek için tıklatın</a:t>
            </a:r>
          </a:p>
        </p:txBody>
      </p:sp>
      <p:sp>
        <p:nvSpPr>
          <p:cNvPr id="5" name="Veri Yer Tutucusu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6" name="Altbilgi Yer Tutucusu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7" name="Slayt Numarası Yer Tutucus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628806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Başlık Yer Tutucusu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tr-TR" smtClean="0"/>
              <a:t>Asıl başlık stili için tıklatın</a:t>
            </a:r>
            <a:endParaRPr lang="tr-TR"/>
          </a:p>
        </p:txBody>
      </p:sp>
      <p:sp>
        <p:nvSpPr>
          <p:cNvPr id="3" name="Metin Yer Tutucusu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Asıl metin stillerini düzenlemek için tıklatın</a:t>
            </a:r>
          </a:p>
          <a:p>
            <a:pPr lvl="1"/>
            <a:r>
              <a:rPr lang="tr-TR" smtClean="0"/>
              <a:t>İkinci düzey</a:t>
            </a:r>
          </a:p>
          <a:p>
            <a:pPr lvl="2"/>
            <a:r>
              <a:rPr lang="tr-TR" smtClean="0"/>
              <a:t>Üçüncü düzey</a:t>
            </a:r>
          </a:p>
          <a:p>
            <a:pPr lvl="3"/>
            <a:r>
              <a:rPr lang="tr-TR" smtClean="0"/>
              <a:t>Dördüncü düzey</a:t>
            </a:r>
          </a:p>
          <a:p>
            <a:pPr lvl="4"/>
            <a:r>
              <a:rPr lang="tr-TR" smtClean="0"/>
              <a:t>Beşinci düzey</a:t>
            </a:r>
            <a:endParaRPr lang="tr-TR"/>
          </a:p>
        </p:txBody>
      </p:sp>
      <p:sp>
        <p:nvSpPr>
          <p:cNvPr id="4" name="Veri Yer Tutucusu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E6107FD-C071-4500-8C9D-825E891F1FDD}" type="datetimeFigureOut">
              <a:rPr lang="tr-TR" smtClean="0"/>
              <a:t>22.10.2017</a:t>
            </a:fld>
            <a:endParaRPr lang="tr-TR"/>
          </a:p>
        </p:txBody>
      </p:sp>
      <p:sp>
        <p:nvSpPr>
          <p:cNvPr id="5" name="Altbilgi Yer Tutucusu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tr-TR"/>
          </a:p>
        </p:txBody>
      </p:sp>
      <p:sp>
        <p:nvSpPr>
          <p:cNvPr id="6" name="Slayt Numarası Yer Tutucusu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8D2E37-3847-4FA0-85FA-744F9E9D7926}" type="slidenum">
              <a:rPr lang="tr-TR" smtClean="0"/>
              <a:t>‹#›</a:t>
            </a:fld>
            <a:endParaRPr lang="tr-TR"/>
          </a:p>
        </p:txBody>
      </p:sp>
    </p:spTree>
    <p:extLst>
      <p:ext uri="{BB962C8B-B14F-4D97-AF65-F5344CB8AC3E}">
        <p14:creationId xmlns:p14="http://schemas.microsoft.com/office/powerpoint/2010/main" val="27568143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gif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Alt Başlık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tr-TR"/>
          </a:p>
        </p:txBody>
      </p:sp>
      <p:sp>
        <p:nvSpPr>
          <p:cNvPr id="4" name="Başlık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endParaRPr lang="tr-TR"/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700456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88640"/>
            <a:ext cx="9144000" cy="671269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2361629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18803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Elektronik iletişim ortamını başkalarının haklarına saygı göstererek</a:t>
            </a:r>
          </a:p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kullanmalıyız.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891488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124" y="-1"/>
            <a:ext cx="9161124" cy="688547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26861088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73015" y="1412776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Sahte içerik hazırlayarak kullanıcıları yanıltmamalıyız.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914368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16632"/>
            <a:ext cx="9144000" cy="674136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119568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916832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Ahlaka aykırı içerik oluşturmamalı ve yayınlamamalıyız.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7425138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28843" y="1556792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Kişilerin gerçek kimliklerini gizleyerek sahte profiller oluşturmak.</a:t>
            </a:r>
          </a:p>
        </p:txBody>
      </p:sp>
    </p:spTree>
    <p:extLst>
      <p:ext uri="{BB962C8B-B14F-4D97-AF65-F5344CB8AC3E}">
        <p14:creationId xmlns:p14="http://schemas.microsoft.com/office/powerpoint/2010/main" val="35210436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179512" y="1412776"/>
            <a:ext cx="5976664" cy="31700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000" spc="-150" dirty="0">
                <a:solidFill>
                  <a:schemeClr val="bg1"/>
                </a:solidFill>
                <a:latin typeface="Comic Sans MS" pitchFamily="66" charset="0"/>
              </a:rPr>
              <a:t>Bilgisayarımızdan sosyal medya hesabına giren arkadaşımızın hesabındaki fotoğrafları izni olmadan silmek ya da değiştirmek.</a:t>
            </a:r>
          </a:p>
        </p:txBody>
      </p:sp>
    </p:spTree>
    <p:extLst>
      <p:ext uri="{BB962C8B-B14F-4D97-AF65-F5344CB8AC3E}">
        <p14:creationId xmlns:p14="http://schemas.microsoft.com/office/powerpoint/2010/main" val="2763780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" y="0"/>
            <a:ext cx="9117669" cy="70431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115402" y="1628800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Komşumuzun kablosuz ağını izinsiz kullanarak film indirmek.</a:t>
            </a:r>
          </a:p>
        </p:txBody>
      </p:sp>
    </p:spTree>
    <p:extLst>
      <p:ext uri="{BB962C8B-B14F-4D97-AF65-F5344CB8AC3E}">
        <p14:creationId xmlns:p14="http://schemas.microsoft.com/office/powerpoint/2010/main" val="35008904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484784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Arkadaşlarımızın ya da başka insanların sosyal medya hesaplarını ele geçirmek.</a:t>
            </a:r>
          </a:p>
        </p:txBody>
      </p:sp>
    </p:spTree>
    <p:extLst>
      <p:ext uri="{BB962C8B-B14F-4D97-AF65-F5344CB8AC3E}">
        <p14:creationId xmlns:p14="http://schemas.microsoft.com/office/powerpoint/2010/main" val="38378202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52534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251520" y="5380672"/>
            <a:ext cx="8712968" cy="120032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	Etik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; doğru ile yanlışı, haklı ile haksızı, iyi ile kötüyü, adil ile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adil olmayanı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ayırt etmek, bunun sonucunda da doğru, haklı, iyi ve </a:t>
            </a:r>
            <a:r>
              <a:rPr lang="tr-TR" sz="2400" dirty="0" smtClean="0">
                <a:latin typeface="Arial" pitchFamily="34" charset="0"/>
                <a:cs typeface="Arial" pitchFamily="34" charset="0"/>
              </a:rPr>
              <a:t>adil olduğuna </a:t>
            </a:r>
            <a:r>
              <a:rPr lang="tr-TR" sz="2400" dirty="0">
                <a:latin typeface="Arial" pitchFamily="34" charset="0"/>
                <a:cs typeface="Arial" pitchFamily="34" charset="0"/>
              </a:rPr>
              <a:t>inandığımız şeyleri yapmaktır.</a:t>
            </a:r>
          </a:p>
        </p:txBody>
      </p:sp>
    </p:spTree>
    <p:extLst>
      <p:ext uri="{BB962C8B-B14F-4D97-AF65-F5344CB8AC3E}">
        <p14:creationId xmlns:p14="http://schemas.microsoft.com/office/powerpoint/2010/main" val="6181411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44450"/>
            <a:ext cx="9144000" cy="69564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" name="Metin kutusu 2"/>
          <p:cNvSpPr txBox="1"/>
          <p:nvPr/>
        </p:nvSpPr>
        <p:spPr>
          <a:xfrm>
            <a:off x="3136467" y="908720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Arkadaşımızın yalnızca bizimle paylaştığı özel bilgilerini sosyal medya hesabımızda paylaşmak.</a:t>
            </a:r>
          </a:p>
        </p:txBody>
      </p:sp>
    </p:spTree>
    <p:extLst>
      <p:ext uri="{BB962C8B-B14F-4D97-AF65-F5344CB8AC3E}">
        <p14:creationId xmlns:p14="http://schemas.microsoft.com/office/powerpoint/2010/main" val="3843958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67544" y="1484784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Firmalara zarar vermek için firmanın 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adına sahte internet sitesi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oluşturmak.</a:t>
            </a:r>
          </a:p>
        </p:txBody>
      </p:sp>
    </p:spTree>
    <p:extLst>
      <p:ext uri="{BB962C8B-B14F-4D97-AF65-F5344CB8AC3E}">
        <p14:creationId xmlns:p14="http://schemas.microsoft.com/office/powerpoint/2010/main" val="39249329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31" y="0"/>
            <a:ext cx="9117669" cy="7043144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347864" y="1416935"/>
            <a:ext cx="5328592" cy="415498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Şirketlerin itibarını artırmak için 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internet sitesi yazarlarına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ücretli olarak yanlı içerik hazırlatmak.</a:t>
            </a:r>
          </a:p>
        </p:txBody>
      </p:sp>
    </p:spTree>
    <p:extLst>
      <p:ext uri="{BB962C8B-B14F-4D97-AF65-F5344CB8AC3E}">
        <p14:creationId xmlns:p14="http://schemas.microsoft.com/office/powerpoint/2010/main" val="33084010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0" y="-12576"/>
            <a:ext cx="9143999" cy="6870576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484157" y="764704"/>
            <a:ext cx="5328592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Koyu, kalın veya büyük harflerle yazı tipini bütün cümlelerde kullanmamalısınız</a:t>
            </a:r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. Bu kızgınlık </a:t>
            </a:r>
            <a:r>
              <a:rPr lang="tr-TR" sz="4400" spc="-150" dirty="0">
                <a:solidFill>
                  <a:schemeClr val="bg1"/>
                </a:solidFill>
                <a:latin typeface="Comic Sans MS" pitchFamily="66" charset="0"/>
              </a:rPr>
              <a:t>anlamına gelmektedir.</a:t>
            </a:r>
          </a:p>
        </p:txBody>
      </p:sp>
    </p:spTree>
    <p:extLst>
      <p:ext uri="{BB962C8B-B14F-4D97-AF65-F5344CB8AC3E}">
        <p14:creationId xmlns:p14="http://schemas.microsoft.com/office/powerpoint/2010/main" val="35141984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482730" y="1556792"/>
            <a:ext cx="618561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İnternette sohbet ederken, mesaj gönderirken, adınız, soyadınız, adresiniz, telefon numaranız, kredi kartı numaranız gibi kişisel ve özel bilgilerinizi vermenizde hiç bir sakınca yoktur.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050991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88840"/>
            <a:ext cx="691276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Kimseye </a:t>
            </a:r>
            <a:r>
              <a:rPr lang="tr-TR" sz="2800" dirty="0"/>
              <a:t>internette kullandığınız kullanıcı adınızı ya da parolanızı söylemeyin.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Güvenilirliğinden emin olmadığınız sitelere gereğinden fazla bilgi vermeyin, gerekirse siteyi terk edin.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Bazı insanların kötü niyetli olabileceklerini unutmayın. Bu nedenle İnternette tanıştığınız kişileri mutlaka ailenize söyleyin.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95636" y="1907171"/>
            <a:ext cx="655272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Yeni tanıştığınız kişilerden aldığınız mesajları ailenize göstermeden ve ailenizin onayını almadan onlarla sohbet edin.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Ailenize sormadan İnternet aracılığıyla hiçbir şey satın almayın ve hiçbir koşulda kredi kartı numarası vermeyin.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36512" y="-27384"/>
            <a:ext cx="9180512" cy="5256584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41946" y="4725144"/>
            <a:ext cx="9023595" cy="193899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400" dirty="0" smtClean="0">
                <a:latin typeface="Arial" pitchFamily="34" charset="0"/>
                <a:cs typeface="Arial" pitchFamily="34" charset="0"/>
              </a:rPr>
              <a:t>	İnternet üzerinde iletişimde bulunurken doğru ve ahlaki olan davranışlarla, yanlış ve ahlaki olmayan davranışları belirleyen kurallar bütünüdür. İnternet etiği, gerçek hayatta insanlara gösterdiğiniz saygı ve nezaketin internet ortamında da gösterilmesidir.</a:t>
            </a:r>
            <a:endParaRPr lang="tr-TR" sz="2400" dirty="0">
              <a:latin typeface="Arial" pitchFamily="34" charset="0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175219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Ailenizle </a:t>
            </a:r>
            <a:r>
              <a:rPr lang="tr-TR" sz="2800" dirty="0"/>
              <a:t>konuşmadan İnternet aracılığıyla sorulan sorulara cevap vermeyin. Hiçbir formu doldurmayın ya </a:t>
            </a:r>
            <a:r>
              <a:rPr lang="tr-TR" sz="2800" dirty="0" smtClean="0"/>
              <a:t>da hiçbir </a:t>
            </a:r>
            <a:r>
              <a:rPr lang="tr-TR" sz="2800" dirty="0"/>
              <a:t>yarışmaya katılmayın.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Eğer </a:t>
            </a:r>
            <a:r>
              <a:rPr lang="tr-TR" sz="2800" dirty="0"/>
              <a:t>bazı kişilerin çocuklara söylenmemesi gereken bir şey söylediğine rastlarsanız sizde ona </a:t>
            </a:r>
            <a:r>
              <a:rPr lang="tr-TR" sz="2800" dirty="0" smtClean="0"/>
              <a:t>aynısını söyleyin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09549"/>
            <a:ext cx="691276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Eğer birisi size resim gönderir, herhangi bir siteyi ziyaret etmenizi önerir ya da uygun olmayan bir </a:t>
            </a:r>
            <a:r>
              <a:rPr lang="tr-TR" sz="2800" dirty="0" smtClean="0"/>
              <a:t>dille konuşmayı </a:t>
            </a:r>
            <a:r>
              <a:rPr lang="tr-TR" sz="2800" dirty="0"/>
              <a:t>önerirse, söylediklerini hemen yapın.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27584" y="2042845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</a:t>
            </a:r>
            <a:r>
              <a:rPr lang="tr-TR" sz="2800" dirty="0"/>
              <a:t>Aileniz yanınızda olmadan ve onaylamadan internette tanıştığınız kimseyle buluşmayın.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tr-TR" sz="2800" dirty="0" smtClean="0"/>
              <a:t>Eğer </a:t>
            </a:r>
            <a:r>
              <a:rPr lang="tr-TR" sz="2800" dirty="0"/>
              <a:t>İnternette tanıştığınız birisi size herhangi bir şey gönderirse hemen kabul edin.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611560" y="1921025"/>
            <a:ext cx="7272808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İnternette </a:t>
            </a:r>
            <a:r>
              <a:rPr lang="tr-TR" sz="2800" dirty="0"/>
              <a:t>iyi bir dil kullanın ve nazik olun.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Sadece </a:t>
            </a:r>
            <a:r>
              <a:rPr lang="tr-TR" sz="2800" dirty="0"/>
              <a:t>şaka yapıyor olsanız bile kimseyi korkutmayın ya da tehdit etmeyin.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259632" y="1268760"/>
            <a:ext cx="6552728" cy="267765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Ailenizin </a:t>
            </a:r>
            <a:r>
              <a:rPr lang="tr-TR" sz="2800" dirty="0"/>
              <a:t>sizin güvenliğinizi ve sağlığınızı düşündüğünü bilin. Bilgisayar ve internet konusundaki kurallara </a:t>
            </a:r>
            <a:r>
              <a:rPr lang="tr-TR" sz="2800" dirty="0" smtClean="0"/>
              <a:t>uyma konusunda </a:t>
            </a:r>
            <a:r>
              <a:rPr lang="tr-TR" sz="2800" dirty="0"/>
              <a:t>ailenizle işbirliği içinde olun ve İnternet yüzünden başınıza ne gelirse gelsin mutlaka </a:t>
            </a:r>
            <a:r>
              <a:rPr lang="tr-TR" sz="2800" dirty="0" smtClean="0"/>
              <a:t>ailenize söyleyin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933056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Kızdığınız </a:t>
            </a:r>
            <a:r>
              <a:rPr lang="tr-TR" sz="2800" dirty="0"/>
              <a:t>insanlara kızgınlığınızı küfür ve saldırgan bir tutum sergileyerek anlatın.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Eğer </a:t>
            </a:r>
            <a:r>
              <a:rPr lang="tr-TR" sz="2800" dirty="0"/>
              <a:t>birisi size karşı saygısızca davranıyorsa o kişiyi engellenmiş kişiler listesine ekleyerek onunla </a:t>
            </a:r>
            <a:r>
              <a:rPr lang="tr-TR" sz="2800" dirty="0" smtClean="0"/>
              <a:t>tartışmalara girmeyin</a:t>
            </a:r>
            <a:r>
              <a:rPr lang="tr-TR" sz="2800" dirty="0"/>
              <a:t>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416424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3694"/>
            <a:ext cx="9144000" cy="683430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7305956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115616" y="1909549"/>
            <a:ext cx="7056784" cy="224676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Koyu</a:t>
            </a:r>
            <a:r>
              <a:rPr lang="tr-TR" sz="2800" dirty="0"/>
              <a:t>, kalın veya büyük harflerle yazı tipini bütün cümlelerde kullanmamalısınız. Çünkü büyük harf ya da </a:t>
            </a:r>
            <a:r>
              <a:rPr lang="tr-TR" sz="2800" dirty="0" smtClean="0"/>
              <a:t>koyu ve </a:t>
            </a:r>
            <a:r>
              <a:rPr lang="tr-TR" sz="2800" dirty="0"/>
              <a:t>kalın yazı yazmak, dikkat çekmek ya da kızgınlık anlamına </a:t>
            </a:r>
            <a:r>
              <a:rPr lang="tr-TR" sz="2800" dirty="0" smtClean="0"/>
              <a:t>gelmektedir.</a:t>
            </a:r>
            <a:endParaRPr lang="tr-TR" sz="2800" dirty="0"/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2400" y="3721968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1331640" y="1909549"/>
            <a:ext cx="7272808" cy="138499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Rumuz </a:t>
            </a:r>
            <a:r>
              <a:rPr lang="tr-TR" sz="2800" dirty="0"/>
              <a:t>olarak tartışma ya da hakaret içeren isimler kullanmanızda hiçbir sakınca yoktur.</a:t>
            </a:r>
          </a:p>
        </p:txBody>
      </p:sp>
      <p:pic>
        <p:nvPicPr>
          <p:cNvPr id="5" name="Resim 4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38613909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6570"/>
            <a:ext cx="9144000" cy="6851429"/>
          </a:xfrm>
          <a:prstGeom prst="rect">
            <a:avLst/>
          </a:prstGeom>
        </p:spPr>
      </p:pic>
      <p:sp>
        <p:nvSpPr>
          <p:cNvPr id="3" name="Dikdörtgen 2"/>
          <p:cNvSpPr/>
          <p:nvPr/>
        </p:nvSpPr>
        <p:spPr>
          <a:xfrm>
            <a:off x="899592" y="1970837"/>
            <a:ext cx="7272808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tr-TR" sz="2800" dirty="0" smtClean="0"/>
              <a:t>	Ailenize </a:t>
            </a:r>
            <a:r>
              <a:rPr lang="tr-TR" sz="2800" dirty="0"/>
              <a:t>haber vermeden de bilgisayar üzerinden özel fotoğraflar paylaşabilirsiniz.</a:t>
            </a:r>
          </a:p>
        </p:txBody>
      </p:sp>
      <p:pic>
        <p:nvPicPr>
          <p:cNvPr id="4" name="Resim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67579" y="3803561"/>
            <a:ext cx="1215916" cy="12159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1608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556792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>
                <a:solidFill>
                  <a:schemeClr val="bg1"/>
                </a:solidFill>
                <a:latin typeface="Comic Sans MS" pitchFamily="66" charset="0"/>
              </a:rPr>
              <a:t>Başkalarının elektronik iletişim kaynaklarını izinsiz kullanmamalıyız.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28363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Resim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957392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3219369" y="1772816"/>
            <a:ext cx="5328592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Kaynak göstermeden içerik kullanmamalıyız.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93267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Resim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3" name="Metin kutusu 2"/>
          <p:cNvSpPr txBox="1"/>
          <p:nvPr/>
        </p:nvSpPr>
        <p:spPr>
          <a:xfrm>
            <a:off x="611560" y="1636345"/>
            <a:ext cx="5328592" cy="280076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spc="-150" dirty="0" smtClean="0">
                <a:solidFill>
                  <a:schemeClr val="bg1"/>
                </a:solidFill>
                <a:latin typeface="Comic Sans MS" pitchFamily="66" charset="0"/>
              </a:rPr>
              <a:t>Başkasına ait bir fotoğrafı internette kendimizin gibi göstermemeliyiz.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33356800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790" y="-7818"/>
            <a:ext cx="9125209" cy="68658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4838405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Resim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flipH="1">
            <a:off x="-3" y="-11449"/>
            <a:ext cx="9144001" cy="6869449"/>
          </a:xfrm>
          <a:prstGeom prst="rect">
            <a:avLst/>
          </a:prstGeom>
        </p:spPr>
      </p:pic>
      <p:sp>
        <p:nvSpPr>
          <p:cNvPr id="4" name="Metin kutusu 3"/>
          <p:cNvSpPr txBox="1"/>
          <p:nvPr/>
        </p:nvSpPr>
        <p:spPr>
          <a:xfrm>
            <a:off x="587833" y="1412776"/>
            <a:ext cx="5328592" cy="34778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Tasarladığımız programların doğuracağı sonuçları önceden</a:t>
            </a:r>
          </a:p>
          <a:p>
            <a:pPr algn="ctr"/>
            <a:r>
              <a:rPr lang="tr-TR" sz="4400" dirty="0" smtClean="0">
                <a:solidFill>
                  <a:schemeClr val="bg1"/>
                </a:solidFill>
                <a:latin typeface="Comic Sans MS" pitchFamily="66" charset="0"/>
              </a:rPr>
              <a:t>düşünmeliyiz.</a:t>
            </a:r>
            <a:endParaRPr lang="tr-TR" sz="4400" spc="-150" dirty="0">
              <a:solidFill>
                <a:schemeClr val="bg1"/>
              </a:solidFill>
              <a:latin typeface="Comic Sans MS" pitchFamily="66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068701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1200">
        <p14:prism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is Teması">
  <a:themeElements>
    <a:clrScheme name="Ofis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is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is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223</TotalTime>
  <Words>159</Words>
  <Application>Microsoft Office PowerPoint</Application>
  <PresentationFormat>Ekran Gösterisi (4:3)</PresentationFormat>
  <Paragraphs>40</Paragraphs>
  <Slides>42</Slides>
  <Notes>2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Slayt Başlıkları</vt:lpstr>
      </vt:variant>
      <vt:variant>
        <vt:i4>42</vt:i4>
      </vt:variant>
    </vt:vector>
  </HeadingPairs>
  <TitlesOfParts>
    <vt:vector size="43" baseType="lpstr">
      <vt:lpstr>Ofis Teması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  <vt:lpstr>PowerPoint Sunusu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ETİK DEĞERLER</dc:title>
  <dc:creator>android windows</dc:creator>
  <cp:lastModifiedBy>Emrah Has</cp:lastModifiedBy>
  <cp:revision>15</cp:revision>
  <dcterms:created xsi:type="dcterms:W3CDTF">2017-10-08T12:29:25Z</dcterms:created>
  <dcterms:modified xsi:type="dcterms:W3CDTF">2017-10-22T07:50:11Z</dcterms:modified>
</cp:coreProperties>
</file>